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jpg" ContentType="image/jp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media/image3.jpg" ContentType="image/jpeg"/>
  <Override PartName="/ppt/media/image4.jpg" ContentType="image/jpeg"/>
  <Override PartName="/ppt/media/image5.jpg" ContentType="image/jpeg"/>
  <Override PartName="/ppt/media/image6.jpg" ContentType="image/jpeg"/>
  <Override PartName="/ppt/media/image7.jpg" ContentType="image/jpeg"/>
  <Override PartName="/ppt/media/image8.jpg" ContentType="image/jpeg"/>
  <Override PartName="/ppt/media/image9.jpg" ContentType="image/jpeg"/>
  <Override PartName="/ppt/media/image10.jpg" ContentType="image/jpeg"/>
  <Override PartName="/ppt/media/image11.jpg" ContentType="image/jpeg"/>
  <Override PartName="/ppt/media/image12.jpg" ContentType="image/jpeg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7" r:id="rId2"/>
  </p:sldIdLst>
  <p:sldSz cx="10693400" cy="15125700"/>
  <p:notesSz cx="10693400" cy="151257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D6E4F"/>
    <a:srgbClr val="E8B463"/>
    <a:srgbClr val="124F4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10"/>
    <p:restoredTop sz="94663"/>
  </p:normalViewPr>
  <p:slideViewPr>
    <p:cSldViewPr>
      <p:cViewPr>
        <p:scale>
          <a:sx n="80" d="100"/>
          <a:sy n="80" d="100"/>
        </p:scale>
        <p:origin x="-108" y="-642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ject 2">
            <a:extLst>
              <a:ext uri="{FF2B5EF4-FFF2-40B4-BE49-F238E27FC236}">
                <a16:creationId xmlns:a16="http://schemas.microsoft.com/office/drawing/2014/main" id="{428096F0-A236-F042-A955-F91E8CA8F893}"/>
              </a:ext>
            </a:extLst>
          </p:cNvPr>
          <p:cNvSpPr txBox="1"/>
          <p:nvPr userDrawn="1"/>
        </p:nvSpPr>
        <p:spPr>
          <a:xfrm>
            <a:off x="6954290" y="14093721"/>
            <a:ext cx="3370579" cy="609600"/>
          </a:xfrm>
          <a:prstGeom prst="rect">
            <a:avLst/>
          </a:prstGeom>
        </p:spPr>
        <p:txBody>
          <a:bodyPr vert="horz" wrap="square" lIns="0" tIns="43180" rIns="0" bIns="0" rtlCol="0">
            <a:spAutoFit/>
          </a:bodyPr>
          <a:lstStyle/>
          <a:p>
            <a:pPr marL="12700" marR="5080">
              <a:lnSpc>
                <a:spcPts val="2200"/>
              </a:lnSpc>
              <a:spcBef>
                <a:spcPts val="340"/>
              </a:spcBef>
            </a:pPr>
            <a:r>
              <a:rPr sz="2000" b="1" spc="-5" dirty="0">
                <a:solidFill>
                  <a:srgbClr val="00A8A8"/>
                </a:solidFill>
                <a:latin typeface="Lato"/>
                <a:cs typeface="Lato"/>
              </a:rPr>
              <a:t>Inspiring and preparing</a:t>
            </a:r>
            <a:r>
              <a:rPr sz="2000" b="1" spc="-75" dirty="0">
                <a:solidFill>
                  <a:srgbClr val="00A8A8"/>
                </a:solidFill>
                <a:latin typeface="Lato"/>
                <a:cs typeface="Lato"/>
              </a:rPr>
              <a:t> </a:t>
            </a:r>
            <a:r>
              <a:rPr sz="2000" b="1" spc="-15" dirty="0">
                <a:solidFill>
                  <a:srgbClr val="00A8A8"/>
                </a:solidFill>
                <a:latin typeface="Lato"/>
                <a:cs typeface="Lato"/>
              </a:rPr>
              <a:t>young  </a:t>
            </a:r>
            <a:r>
              <a:rPr sz="2000" b="1" dirty="0">
                <a:solidFill>
                  <a:srgbClr val="00A8A8"/>
                </a:solidFill>
                <a:latin typeface="Lato"/>
                <a:cs typeface="Lato"/>
              </a:rPr>
              <a:t>people </a:t>
            </a:r>
            <a:r>
              <a:rPr sz="2000" b="1" spc="-10" dirty="0">
                <a:solidFill>
                  <a:srgbClr val="00A8A8"/>
                </a:solidFill>
                <a:latin typeface="Lato"/>
                <a:cs typeface="Lato"/>
              </a:rPr>
              <a:t>for </a:t>
            </a:r>
            <a:r>
              <a:rPr sz="2000" b="1" dirty="0">
                <a:solidFill>
                  <a:srgbClr val="00A8A8"/>
                </a:solidFill>
                <a:latin typeface="Lato"/>
                <a:cs typeface="Lato"/>
              </a:rPr>
              <a:t>the </a:t>
            </a:r>
            <a:r>
              <a:rPr sz="2000" b="1" spc="-10" dirty="0">
                <a:solidFill>
                  <a:srgbClr val="00A8A8"/>
                </a:solidFill>
                <a:latin typeface="Lato"/>
                <a:cs typeface="Lato"/>
              </a:rPr>
              <a:t>world </a:t>
            </a:r>
            <a:r>
              <a:rPr sz="2000" b="1" spc="-15" dirty="0">
                <a:solidFill>
                  <a:srgbClr val="00A8A8"/>
                </a:solidFill>
                <a:latin typeface="Lato"/>
                <a:cs typeface="Lato"/>
              </a:rPr>
              <a:t>of</a:t>
            </a:r>
            <a:r>
              <a:rPr sz="2000" b="1" spc="-215" dirty="0">
                <a:solidFill>
                  <a:srgbClr val="00A8A8"/>
                </a:solidFill>
                <a:latin typeface="Lato"/>
                <a:cs typeface="Lato"/>
              </a:rPr>
              <a:t> </a:t>
            </a:r>
            <a:r>
              <a:rPr sz="2000" b="1" spc="-10" dirty="0">
                <a:solidFill>
                  <a:srgbClr val="00A8A8"/>
                </a:solidFill>
                <a:latin typeface="Lato"/>
                <a:cs typeface="Lato"/>
              </a:rPr>
              <a:t>work.</a:t>
            </a:r>
            <a:endParaRPr sz="2000">
              <a:latin typeface="Lato"/>
              <a:cs typeface="Lato"/>
            </a:endParaRPr>
          </a:p>
        </p:txBody>
      </p:sp>
      <p:sp>
        <p:nvSpPr>
          <p:cNvPr id="6" name="object 3">
            <a:extLst>
              <a:ext uri="{FF2B5EF4-FFF2-40B4-BE49-F238E27FC236}">
                <a16:creationId xmlns:a16="http://schemas.microsoft.com/office/drawing/2014/main" id="{8DDACBDB-6D4B-7E46-92A1-D678733C5166}"/>
              </a:ext>
            </a:extLst>
          </p:cNvPr>
          <p:cNvSpPr/>
          <p:nvPr userDrawn="1"/>
        </p:nvSpPr>
        <p:spPr>
          <a:xfrm>
            <a:off x="7994519" y="457184"/>
            <a:ext cx="2119366" cy="859603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5">
            <a:extLst>
              <a:ext uri="{FF2B5EF4-FFF2-40B4-BE49-F238E27FC236}">
                <a16:creationId xmlns:a16="http://schemas.microsoft.com/office/drawing/2014/main" id="{E7924D7A-B8F8-254B-817B-278BAACD5E40}"/>
              </a:ext>
            </a:extLst>
          </p:cNvPr>
          <p:cNvSpPr txBox="1"/>
          <p:nvPr userDrawn="1"/>
        </p:nvSpPr>
        <p:spPr>
          <a:xfrm>
            <a:off x="615999" y="1681312"/>
            <a:ext cx="4676775" cy="351378"/>
          </a:xfrm>
          <a:prstGeom prst="rect">
            <a:avLst/>
          </a:prstGeom>
        </p:spPr>
        <p:txBody>
          <a:bodyPr vert="horz" wrap="square" lIns="0" tIns="134620" rIns="0" bIns="0" rtlCol="0">
            <a:spAutoFit/>
          </a:bodyPr>
          <a:lstStyle/>
          <a:p>
            <a:pPr marL="12700" algn="just">
              <a:lnSpc>
                <a:spcPct val="100000"/>
              </a:lnSpc>
              <a:spcBef>
                <a:spcPts val="1060"/>
              </a:spcBef>
            </a:pPr>
            <a:r>
              <a:rPr sz="1400" b="1" spc="-5" dirty="0">
                <a:solidFill>
                  <a:srgbClr val="ED6E4F"/>
                </a:solidFill>
                <a:latin typeface="Lato"/>
                <a:cs typeface="Lato"/>
              </a:rPr>
              <a:t>Vision</a:t>
            </a:r>
            <a:r>
              <a:rPr sz="1400" b="1" spc="-10" dirty="0">
                <a:solidFill>
                  <a:srgbClr val="ED6E4F"/>
                </a:solidFill>
                <a:latin typeface="Lato"/>
                <a:cs typeface="Lato"/>
              </a:rPr>
              <a:t> Statement</a:t>
            </a:r>
            <a:endParaRPr sz="1400" dirty="0">
              <a:solidFill>
                <a:srgbClr val="ED6E4F"/>
              </a:solidFill>
              <a:latin typeface="Lato"/>
              <a:cs typeface="Lato"/>
            </a:endParaRPr>
          </a:p>
        </p:txBody>
      </p:sp>
      <p:sp>
        <p:nvSpPr>
          <p:cNvPr id="9" name="object 6">
            <a:extLst>
              <a:ext uri="{FF2B5EF4-FFF2-40B4-BE49-F238E27FC236}">
                <a16:creationId xmlns:a16="http://schemas.microsoft.com/office/drawing/2014/main" id="{5F2FBBE9-386E-404A-A160-83460E8DA111}"/>
              </a:ext>
            </a:extLst>
          </p:cNvPr>
          <p:cNvSpPr/>
          <p:nvPr userDrawn="1"/>
        </p:nvSpPr>
        <p:spPr>
          <a:xfrm>
            <a:off x="488950" y="1914164"/>
            <a:ext cx="0" cy="819150"/>
          </a:xfrm>
          <a:custGeom>
            <a:avLst/>
            <a:gdLst/>
            <a:ahLst/>
            <a:cxnLst/>
            <a:rect l="l" t="t" r="r" b="b"/>
            <a:pathLst>
              <a:path h="819150">
                <a:moveTo>
                  <a:pt x="0" y="0"/>
                </a:moveTo>
                <a:lnTo>
                  <a:pt x="0" y="818756"/>
                </a:lnTo>
              </a:path>
            </a:pathLst>
          </a:custGeom>
          <a:ln w="63500">
            <a:solidFill>
              <a:srgbClr val="FFFFFF"/>
            </a:solidFill>
            <a:prstDash val="lgDash"/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7">
            <a:extLst>
              <a:ext uri="{FF2B5EF4-FFF2-40B4-BE49-F238E27FC236}">
                <a16:creationId xmlns:a16="http://schemas.microsoft.com/office/drawing/2014/main" id="{E3FF1E5F-EA17-674F-B636-6F36327B8D6B}"/>
              </a:ext>
            </a:extLst>
          </p:cNvPr>
          <p:cNvSpPr/>
          <p:nvPr userDrawn="1"/>
        </p:nvSpPr>
        <p:spPr>
          <a:xfrm>
            <a:off x="708113" y="2878898"/>
            <a:ext cx="4638675" cy="0"/>
          </a:xfrm>
          <a:custGeom>
            <a:avLst/>
            <a:gdLst/>
            <a:ahLst/>
            <a:cxnLst/>
            <a:rect l="l" t="t" r="r" b="b"/>
            <a:pathLst>
              <a:path w="4638675">
                <a:moveTo>
                  <a:pt x="0" y="0"/>
                </a:moveTo>
                <a:lnTo>
                  <a:pt x="4638294" y="0"/>
                </a:lnTo>
              </a:path>
            </a:pathLst>
          </a:custGeom>
          <a:ln w="63500">
            <a:solidFill>
              <a:srgbClr val="FFFFFF"/>
            </a:solidFill>
            <a:prstDash val="lgDash"/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8">
            <a:extLst>
              <a:ext uri="{FF2B5EF4-FFF2-40B4-BE49-F238E27FC236}">
                <a16:creationId xmlns:a16="http://schemas.microsoft.com/office/drawing/2014/main" id="{458B1C4B-4686-8D4C-9C4A-A7127A9AF675}"/>
              </a:ext>
            </a:extLst>
          </p:cNvPr>
          <p:cNvSpPr/>
          <p:nvPr userDrawn="1"/>
        </p:nvSpPr>
        <p:spPr>
          <a:xfrm>
            <a:off x="5503104" y="1857050"/>
            <a:ext cx="0" cy="819150"/>
          </a:xfrm>
          <a:custGeom>
            <a:avLst/>
            <a:gdLst/>
            <a:ahLst/>
            <a:cxnLst/>
            <a:rect l="l" t="t" r="r" b="b"/>
            <a:pathLst>
              <a:path h="819150">
                <a:moveTo>
                  <a:pt x="0" y="818756"/>
                </a:moveTo>
                <a:lnTo>
                  <a:pt x="0" y="0"/>
                </a:lnTo>
              </a:path>
            </a:pathLst>
          </a:custGeom>
          <a:ln w="63500">
            <a:solidFill>
              <a:srgbClr val="FFFFFF"/>
            </a:solidFill>
            <a:prstDash val="lgDash"/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9">
            <a:extLst>
              <a:ext uri="{FF2B5EF4-FFF2-40B4-BE49-F238E27FC236}">
                <a16:creationId xmlns:a16="http://schemas.microsoft.com/office/drawing/2014/main" id="{000C49C9-5A8D-A34D-A97C-BE2A2064162F}"/>
              </a:ext>
            </a:extLst>
          </p:cNvPr>
          <p:cNvSpPr/>
          <p:nvPr userDrawn="1"/>
        </p:nvSpPr>
        <p:spPr>
          <a:xfrm>
            <a:off x="645646" y="1711072"/>
            <a:ext cx="4638675" cy="0"/>
          </a:xfrm>
          <a:custGeom>
            <a:avLst/>
            <a:gdLst/>
            <a:ahLst/>
            <a:cxnLst/>
            <a:rect l="l" t="t" r="r" b="b"/>
            <a:pathLst>
              <a:path w="4638675">
                <a:moveTo>
                  <a:pt x="4638294" y="0"/>
                </a:moveTo>
                <a:lnTo>
                  <a:pt x="0" y="0"/>
                </a:lnTo>
              </a:path>
            </a:pathLst>
          </a:custGeom>
          <a:ln w="63500">
            <a:solidFill>
              <a:srgbClr val="FFFFFF"/>
            </a:solidFill>
            <a:prstDash val="lgDash"/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0">
            <a:extLst>
              <a:ext uri="{FF2B5EF4-FFF2-40B4-BE49-F238E27FC236}">
                <a16:creationId xmlns:a16="http://schemas.microsoft.com/office/drawing/2014/main" id="{7670E8E9-DAC9-3145-A679-6897061A7D8D}"/>
              </a:ext>
            </a:extLst>
          </p:cNvPr>
          <p:cNvSpPr/>
          <p:nvPr userDrawn="1"/>
        </p:nvSpPr>
        <p:spPr>
          <a:xfrm>
            <a:off x="488950" y="2790035"/>
            <a:ext cx="94615" cy="88900"/>
          </a:xfrm>
          <a:custGeom>
            <a:avLst/>
            <a:gdLst/>
            <a:ahLst/>
            <a:cxnLst/>
            <a:rect l="l" t="t" r="r" b="b"/>
            <a:pathLst>
              <a:path w="94615" h="88900">
                <a:moveTo>
                  <a:pt x="0" y="0"/>
                </a:moveTo>
                <a:lnTo>
                  <a:pt x="0" y="88861"/>
                </a:lnTo>
                <a:lnTo>
                  <a:pt x="94221" y="88861"/>
                </a:lnTo>
              </a:path>
            </a:pathLst>
          </a:custGeom>
          <a:ln w="6350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1">
            <a:extLst>
              <a:ext uri="{FF2B5EF4-FFF2-40B4-BE49-F238E27FC236}">
                <a16:creationId xmlns:a16="http://schemas.microsoft.com/office/drawing/2014/main" id="{E26E02A2-F3E4-EE4B-AB62-C1E87863D051}"/>
              </a:ext>
            </a:extLst>
          </p:cNvPr>
          <p:cNvSpPr/>
          <p:nvPr userDrawn="1"/>
        </p:nvSpPr>
        <p:spPr>
          <a:xfrm>
            <a:off x="5408879" y="2790035"/>
            <a:ext cx="94615" cy="88900"/>
          </a:xfrm>
          <a:custGeom>
            <a:avLst/>
            <a:gdLst/>
            <a:ahLst/>
            <a:cxnLst/>
            <a:rect l="l" t="t" r="r" b="b"/>
            <a:pathLst>
              <a:path w="94614" h="88900">
                <a:moveTo>
                  <a:pt x="0" y="88861"/>
                </a:moveTo>
                <a:lnTo>
                  <a:pt x="94221" y="88861"/>
                </a:lnTo>
                <a:lnTo>
                  <a:pt x="94221" y="0"/>
                </a:lnTo>
              </a:path>
            </a:pathLst>
          </a:custGeom>
          <a:ln w="6350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2">
            <a:extLst>
              <a:ext uri="{FF2B5EF4-FFF2-40B4-BE49-F238E27FC236}">
                <a16:creationId xmlns:a16="http://schemas.microsoft.com/office/drawing/2014/main" id="{CD2B2700-CEA8-B84C-8B04-80664C4527BD}"/>
              </a:ext>
            </a:extLst>
          </p:cNvPr>
          <p:cNvSpPr/>
          <p:nvPr userDrawn="1"/>
        </p:nvSpPr>
        <p:spPr>
          <a:xfrm>
            <a:off x="5408879" y="1711069"/>
            <a:ext cx="94615" cy="88900"/>
          </a:xfrm>
          <a:custGeom>
            <a:avLst/>
            <a:gdLst/>
            <a:ahLst/>
            <a:cxnLst/>
            <a:rect l="l" t="t" r="r" b="b"/>
            <a:pathLst>
              <a:path w="94614" h="88900">
                <a:moveTo>
                  <a:pt x="94221" y="88861"/>
                </a:moveTo>
                <a:lnTo>
                  <a:pt x="94221" y="0"/>
                </a:lnTo>
                <a:lnTo>
                  <a:pt x="0" y="0"/>
                </a:lnTo>
              </a:path>
            </a:pathLst>
          </a:custGeom>
          <a:ln w="6350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object 13">
            <a:extLst>
              <a:ext uri="{FF2B5EF4-FFF2-40B4-BE49-F238E27FC236}">
                <a16:creationId xmlns:a16="http://schemas.microsoft.com/office/drawing/2014/main" id="{09C6D168-F1B0-F543-8DA3-38535AACFF5B}"/>
              </a:ext>
            </a:extLst>
          </p:cNvPr>
          <p:cNvSpPr/>
          <p:nvPr userDrawn="1"/>
        </p:nvSpPr>
        <p:spPr>
          <a:xfrm>
            <a:off x="488950" y="1711069"/>
            <a:ext cx="94615" cy="88900"/>
          </a:xfrm>
          <a:custGeom>
            <a:avLst/>
            <a:gdLst/>
            <a:ahLst/>
            <a:cxnLst/>
            <a:rect l="l" t="t" r="r" b="b"/>
            <a:pathLst>
              <a:path w="94615" h="88900">
                <a:moveTo>
                  <a:pt x="94221" y="0"/>
                </a:moveTo>
                <a:lnTo>
                  <a:pt x="0" y="0"/>
                </a:lnTo>
                <a:lnTo>
                  <a:pt x="0" y="88861"/>
                </a:lnTo>
              </a:path>
            </a:pathLst>
          </a:custGeom>
          <a:ln w="6350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object 14">
            <a:extLst>
              <a:ext uri="{FF2B5EF4-FFF2-40B4-BE49-F238E27FC236}">
                <a16:creationId xmlns:a16="http://schemas.microsoft.com/office/drawing/2014/main" id="{7ACB79AF-354E-4247-A9A6-AAC2012E1987}"/>
              </a:ext>
            </a:extLst>
          </p:cNvPr>
          <p:cNvSpPr txBox="1"/>
          <p:nvPr userDrawn="1"/>
        </p:nvSpPr>
        <p:spPr>
          <a:xfrm>
            <a:off x="6743827" y="3120520"/>
            <a:ext cx="3948429" cy="3302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270510">
              <a:lnSpc>
                <a:spcPct val="100000"/>
              </a:lnSpc>
              <a:spcBef>
                <a:spcPts val="100"/>
              </a:spcBef>
            </a:pPr>
            <a:r>
              <a:rPr sz="2000" b="1" spc="-25" dirty="0">
                <a:solidFill>
                  <a:srgbClr val="FFFFFF"/>
                </a:solidFill>
                <a:latin typeface="Lato"/>
                <a:cs typeface="Lato"/>
              </a:rPr>
              <a:t>Key </a:t>
            </a:r>
            <a:r>
              <a:rPr sz="2000" b="1" dirty="0">
                <a:solidFill>
                  <a:srgbClr val="FFFFFF"/>
                </a:solidFill>
                <a:latin typeface="Lato"/>
                <a:cs typeface="Lato"/>
              </a:rPr>
              <a:t>Events </a:t>
            </a:r>
            <a:r>
              <a:rPr sz="2000" b="1" spc="10" dirty="0">
                <a:solidFill>
                  <a:srgbClr val="FFFFFF"/>
                </a:solidFill>
                <a:latin typeface="Lato"/>
                <a:cs typeface="Lato"/>
              </a:rPr>
              <a:t>and</a:t>
            </a:r>
            <a:r>
              <a:rPr sz="2000" b="1" spc="75" dirty="0">
                <a:solidFill>
                  <a:srgbClr val="FFFFFF"/>
                </a:solidFill>
                <a:latin typeface="Lato"/>
                <a:cs typeface="Lato"/>
              </a:rPr>
              <a:t> </a:t>
            </a:r>
            <a:r>
              <a:rPr sz="2000" b="1" spc="15" dirty="0">
                <a:solidFill>
                  <a:srgbClr val="FFFFFF"/>
                </a:solidFill>
                <a:latin typeface="Lato"/>
                <a:cs typeface="Lato"/>
              </a:rPr>
              <a:t>Experiences</a:t>
            </a:r>
            <a:endParaRPr sz="2000" dirty="0">
              <a:latin typeface="Lato"/>
              <a:cs typeface="Lato"/>
            </a:endParaRPr>
          </a:p>
        </p:txBody>
      </p:sp>
      <p:sp>
        <p:nvSpPr>
          <p:cNvPr id="18" name="object 15">
            <a:extLst>
              <a:ext uri="{FF2B5EF4-FFF2-40B4-BE49-F238E27FC236}">
                <a16:creationId xmlns:a16="http://schemas.microsoft.com/office/drawing/2014/main" id="{47761EC7-FF61-124A-8F2D-F7976065E936}"/>
              </a:ext>
            </a:extLst>
          </p:cNvPr>
          <p:cNvSpPr txBox="1"/>
          <p:nvPr userDrawn="1"/>
        </p:nvSpPr>
        <p:spPr>
          <a:xfrm>
            <a:off x="0" y="3099184"/>
            <a:ext cx="6579870" cy="3302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457200">
              <a:lnSpc>
                <a:spcPct val="100000"/>
              </a:lnSpc>
              <a:spcBef>
                <a:spcPts val="100"/>
              </a:spcBef>
            </a:pPr>
            <a:r>
              <a:rPr sz="2000" b="1" spc="10" dirty="0">
                <a:solidFill>
                  <a:srgbClr val="FFFFFF"/>
                </a:solidFill>
                <a:latin typeface="Lato"/>
                <a:cs typeface="Lato"/>
              </a:rPr>
              <a:t>Milestones and Learning</a:t>
            </a:r>
            <a:r>
              <a:rPr sz="2000" b="1" spc="85" dirty="0">
                <a:solidFill>
                  <a:srgbClr val="FFFFFF"/>
                </a:solidFill>
                <a:latin typeface="Lato"/>
                <a:cs typeface="Lato"/>
              </a:rPr>
              <a:t> </a:t>
            </a:r>
            <a:r>
              <a:rPr sz="2000" b="1" spc="10" dirty="0">
                <a:solidFill>
                  <a:srgbClr val="FFFFFF"/>
                </a:solidFill>
                <a:latin typeface="Lato"/>
                <a:cs typeface="Lato"/>
              </a:rPr>
              <a:t>Outcomes</a:t>
            </a:r>
            <a:endParaRPr sz="2000" dirty="0">
              <a:latin typeface="Lato"/>
              <a:cs typeface="Lato"/>
            </a:endParaRPr>
          </a:p>
        </p:txBody>
      </p:sp>
      <p:sp>
        <p:nvSpPr>
          <p:cNvPr id="29" name="object 26">
            <a:extLst>
              <a:ext uri="{FF2B5EF4-FFF2-40B4-BE49-F238E27FC236}">
                <a16:creationId xmlns:a16="http://schemas.microsoft.com/office/drawing/2014/main" id="{1A0E5446-9813-E845-9137-779166FD706C}"/>
              </a:ext>
            </a:extLst>
          </p:cNvPr>
          <p:cNvSpPr txBox="1"/>
          <p:nvPr userDrawn="1"/>
        </p:nvSpPr>
        <p:spPr>
          <a:xfrm>
            <a:off x="7701982" y="1803449"/>
            <a:ext cx="889635" cy="92627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400" b="1" spc="-5" dirty="0">
                <a:solidFill>
                  <a:srgbClr val="ED6E4F"/>
                </a:solidFill>
                <a:latin typeface="Lato"/>
                <a:cs typeface="Lato"/>
              </a:rPr>
              <a:t>Contact:</a:t>
            </a:r>
            <a:endParaRPr sz="1400" dirty="0">
              <a:solidFill>
                <a:srgbClr val="ED6E4F"/>
              </a:solidFill>
              <a:latin typeface="Lato"/>
              <a:cs typeface="Lato"/>
            </a:endParaRPr>
          </a:p>
          <a:p>
            <a:pPr marL="12700" marR="5080">
              <a:lnSpc>
                <a:spcPct val="174700"/>
              </a:lnSpc>
            </a:pPr>
            <a:r>
              <a:rPr sz="1400" b="1" spc="-10" dirty="0">
                <a:solidFill>
                  <a:srgbClr val="ED6E4F"/>
                </a:solidFill>
                <a:latin typeface="Lato"/>
                <a:cs typeface="Lato"/>
              </a:rPr>
              <a:t>Email:  </a:t>
            </a:r>
            <a:r>
              <a:rPr sz="1400" b="1" spc="-170" dirty="0">
                <a:solidFill>
                  <a:srgbClr val="ED6E4F"/>
                </a:solidFill>
                <a:latin typeface="Lato"/>
                <a:cs typeface="Lato"/>
              </a:rPr>
              <a:t>T</a:t>
            </a:r>
            <a:r>
              <a:rPr sz="1400" b="1" dirty="0">
                <a:solidFill>
                  <a:srgbClr val="ED6E4F"/>
                </a:solidFill>
                <a:latin typeface="Lato"/>
                <a:cs typeface="Lato"/>
              </a:rPr>
              <a:t>elephone:</a:t>
            </a:r>
            <a:endParaRPr sz="1400" dirty="0">
              <a:solidFill>
                <a:srgbClr val="ED6E4F"/>
              </a:solidFill>
              <a:latin typeface="Lato"/>
              <a:cs typeface="Lato"/>
            </a:endParaRPr>
          </a:p>
        </p:txBody>
      </p:sp>
      <p:sp>
        <p:nvSpPr>
          <p:cNvPr id="30" name="object 27">
            <a:extLst>
              <a:ext uri="{FF2B5EF4-FFF2-40B4-BE49-F238E27FC236}">
                <a16:creationId xmlns:a16="http://schemas.microsoft.com/office/drawing/2014/main" id="{0AB46DDF-55E9-9A4D-9BA7-0A9A3395099D}"/>
              </a:ext>
            </a:extLst>
          </p:cNvPr>
          <p:cNvSpPr/>
          <p:nvPr userDrawn="1"/>
        </p:nvSpPr>
        <p:spPr>
          <a:xfrm>
            <a:off x="7574932" y="1914164"/>
            <a:ext cx="0" cy="819150"/>
          </a:xfrm>
          <a:custGeom>
            <a:avLst/>
            <a:gdLst/>
            <a:ahLst/>
            <a:cxnLst/>
            <a:rect l="l" t="t" r="r" b="b"/>
            <a:pathLst>
              <a:path h="819150">
                <a:moveTo>
                  <a:pt x="0" y="0"/>
                </a:moveTo>
                <a:lnTo>
                  <a:pt x="0" y="818756"/>
                </a:lnTo>
              </a:path>
            </a:pathLst>
          </a:custGeom>
          <a:ln w="63500">
            <a:solidFill>
              <a:srgbClr val="FFFFFF"/>
            </a:solidFill>
            <a:prstDash val="lgDash"/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1" name="object 28">
            <a:extLst>
              <a:ext uri="{FF2B5EF4-FFF2-40B4-BE49-F238E27FC236}">
                <a16:creationId xmlns:a16="http://schemas.microsoft.com/office/drawing/2014/main" id="{0F7521D8-CA1F-B044-ACDE-F84E803FF8D6}"/>
              </a:ext>
            </a:extLst>
          </p:cNvPr>
          <p:cNvSpPr/>
          <p:nvPr userDrawn="1"/>
        </p:nvSpPr>
        <p:spPr>
          <a:xfrm>
            <a:off x="7805442" y="2878900"/>
            <a:ext cx="2233930" cy="0"/>
          </a:xfrm>
          <a:custGeom>
            <a:avLst/>
            <a:gdLst/>
            <a:ahLst/>
            <a:cxnLst/>
            <a:rect l="l" t="t" r="r" b="b"/>
            <a:pathLst>
              <a:path w="2233929">
                <a:moveTo>
                  <a:pt x="0" y="0"/>
                </a:moveTo>
                <a:lnTo>
                  <a:pt x="2233345" y="0"/>
                </a:lnTo>
              </a:path>
            </a:pathLst>
          </a:custGeom>
          <a:ln w="63500">
            <a:solidFill>
              <a:srgbClr val="FFFFFF"/>
            </a:solidFill>
            <a:prstDash val="lgDash"/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2" name="object 29">
            <a:extLst>
              <a:ext uri="{FF2B5EF4-FFF2-40B4-BE49-F238E27FC236}">
                <a16:creationId xmlns:a16="http://schemas.microsoft.com/office/drawing/2014/main" id="{F9DF9EC5-765B-8B4C-BB4E-837A951A0061}"/>
              </a:ext>
            </a:extLst>
          </p:cNvPr>
          <p:cNvSpPr/>
          <p:nvPr userDrawn="1"/>
        </p:nvSpPr>
        <p:spPr>
          <a:xfrm>
            <a:off x="10203050" y="1857050"/>
            <a:ext cx="0" cy="819150"/>
          </a:xfrm>
          <a:custGeom>
            <a:avLst/>
            <a:gdLst/>
            <a:ahLst/>
            <a:cxnLst/>
            <a:rect l="l" t="t" r="r" b="b"/>
            <a:pathLst>
              <a:path h="819150">
                <a:moveTo>
                  <a:pt x="0" y="818756"/>
                </a:moveTo>
                <a:lnTo>
                  <a:pt x="0" y="0"/>
                </a:lnTo>
              </a:path>
            </a:pathLst>
          </a:custGeom>
          <a:ln w="63500">
            <a:solidFill>
              <a:srgbClr val="FFFFFF"/>
            </a:solidFill>
            <a:prstDash val="lgDash"/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3" name="object 30">
            <a:extLst>
              <a:ext uri="{FF2B5EF4-FFF2-40B4-BE49-F238E27FC236}">
                <a16:creationId xmlns:a16="http://schemas.microsoft.com/office/drawing/2014/main" id="{914C3517-02D7-1341-9FA3-B04AD04528E7}"/>
              </a:ext>
            </a:extLst>
          </p:cNvPr>
          <p:cNvSpPr/>
          <p:nvPr userDrawn="1"/>
        </p:nvSpPr>
        <p:spPr>
          <a:xfrm>
            <a:off x="7739193" y="1711072"/>
            <a:ext cx="2233930" cy="0"/>
          </a:xfrm>
          <a:custGeom>
            <a:avLst/>
            <a:gdLst/>
            <a:ahLst/>
            <a:cxnLst/>
            <a:rect l="l" t="t" r="r" b="b"/>
            <a:pathLst>
              <a:path w="2233929">
                <a:moveTo>
                  <a:pt x="2233345" y="0"/>
                </a:moveTo>
                <a:lnTo>
                  <a:pt x="0" y="0"/>
                </a:lnTo>
              </a:path>
            </a:pathLst>
          </a:custGeom>
          <a:ln w="63500">
            <a:solidFill>
              <a:srgbClr val="FFFFFF"/>
            </a:solidFill>
            <a:prstDash val="lgDash"/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4" name="object 31">
            <a:extLst>
              <a:ext uri="{FF2B5EF4-FFF2-40B4-BE49-F238E27FC236}">
                <a16:creationId xmlns:a16="http://schemas.microsoft.com/office/drawing/2014/main" id="{52DA543E-D60B-8244-8363-3DE2EEB3267E}"/>
              </a:ext>
            </a:extLst>
          </p:cNvPr>
          <p:cNvSpPr/>
          <p:nvPr userDrawn="1"/>
        </p:nvSpPr>
        <p:spPr>
          <a:xfrm>
            <a:off x="7574932" y="2790035"/>
            <a:ext cx="98425" cy="88900"/>
          </a:xfrm>
          <a:custGeom>
            <a:avLst/>
            <a:gdLst/>
            <a:ahLst/>
            <a:cxnLst/>
            <a:rect l="l" t="t" r="r" b="b"/>
            <a:pathLst>
              <a:path w="98425" h="88900">
                <a:moveTo>
                  <a:pt x="0" y="0"/>
                </a:moveTo>
                <a:lnTo>
                  <a:pt x="0" y="88861"/>
                </a:lnTo>
                <a:lnTo>
                  <a:pt x="98005" y="88861"/>
                </a:lnTo>
              </a:path>
            </a:pathLst>
          </a:custGeom>
          <a:ln w="6350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5" name="object 32">
            <a:extLst>
              <a:ext uri="{FF2B5EF4-FFF2-40B4-BE49-F238E27FC236}">
                <a16:creationId xmlns:a16="http://schemas.microsoft.com/office/drawing/2014/main" id="{3FD5DE39-AE5C-884E-BBE4-BA8EE2D9295D}"/>
              </a:ext>
            </a:extLst>
          </p:cNvPr>
          <p:cNvSpPr/>
          <p:nvPr userDrawn="1"/>
        </p:nvSpPr>
        <p:spPr>
          <a:xfrm>
            <a:off x="10105052" y="2790035"/>
            <a:ext cx="98425" cy="88900"/>
          </a:xfrm>
          <a:custGeom>
            <a:avLst/>
            <a:gdLst/>
            <a:ahLst/>
            <a:cxnLst/>
            <a:rect l="l" t="t" r="r" b="b"/>
            <a:pathLst>
              <a:path w="98425" h="88900">
                <a:moveTo>
                  <a:pt x="0" y="88861"/>
                </a:moveTo>
                <a:lnTo>
                  <a:pt x="97993" y="88861"/>
                </a:lnTo>
                <a:lnTo>
                  <a:pt x="97993" y="0"/>
                </a:lnTo>
              </a:path>
            </a:pathLst>
          </a:custGeom>
          <a:ln w="6350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6" name="object 33">
            <a:extLst>
              <a:ext uri="{FF2B5EF4-FFF2-40B4-BE49-F238E27FC236}">
                <a16:creationId xmlns:a16="http://schemas.microsoft.com/office/drawing/2014/main" id="{10932660-EA21-B840-9D12-FA2607AF8DBA}"/>
              </a:ext>
            </a:extLst>
          </p:cNvPr>
          <p:cNvSpPr/>
          <p:nvPr userDrawn="1"/>
        </p:nvSpPr>
        <p:spPr>
          <a:xfrm>
            <a:off x="10105052" y="1711069"/>
            <a:ext cx="98425" cy="88900"/>
          </a:xfrm>
          <a:custGeom>
            <a:avLst/>
            <a:gdLst/>
            <a:ahLst/>
            <a:cxnLst/>
            <a:rect l="l" t="t" r="r" b="b"/>
            <a:pathLst>
              <a:path w="98425" h="88900">
                <a:moveTo>
                  <a:pt x="97993" y="88861"/>
                </a:moveTo>
                <a:lnTo>
                  <a:pt x="97993" y="0"/>
                </a:lnTo>
                <a:lnTo>
                  <a:pt x="0" y="0"/>
                </a:lnTo>
              </a:path>
            </a:pathLst>
          </a:custGeom>
          <a:ln w="6350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7" name="object 34">
            <a:extLst>
              <a:ext uri="{FF2B5EF4-FFF2-40B4-BE49-F238E27FC236}">
                <a16:creationId xmlns:a16="http://schemas.microsoft.com/office/drawing/2014/main" id="{C296ED71-5553-2A46-A284-7A502BDFF6B2}"/>
              </a:ext>
            </a:extLst>
          </p:cNvPr>
          <p:cNvSpPr/>
          <p:nvPr userDrawn="1"/>
        </p:nvSpPr>
        <p:spPr>
          <a:xfrm>
            <a:off x="7574932" y="1711069"/>
            <a:ext cx="98425" cy="88900"/>
          </a:xfrm>
          <a:custGeom>
            <a:avLst/>
            <a:gdLst/>
            <a:ahLst/>
            <a:cxnLst/>
            <a:rect l="l" t="t" r="r" b="b"/>
            <a:pathLst>
              <a:path w="98425" h="88900">
                <a:moveTo>
                  <a:pt x="98005" y="0"/>
                </a:moveTo>
                <a:lnTo>
                  <a:pt x="0" y="0"/>
                </a:lnTo>
                <a:lnTo>
                  <a:pt x="0" y="88861"/>
                </a:lnTo>
              </a:path>
            </a:pathLst>
          </a:custGeom>
          <a:ln w="6350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0" name="Text Placeholder 39">
            <a:extLst>
              <a:ext uri="{FF2B5EF4-FFF2-40B4-BE49-F238E27FC236}">
                <a16:creationId xmlns:a16="http://schemas.microsoft.com/office/drawing/2014/main" id="{1F0538BD-5E55-CF4F-B16D-AAB6F472BE4D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483465" y="4175455"/>
            <a:ext cx="3105150" cy="1209515"/>
          </a:xfrm>
        </p:spPr>
        <p:txBody>
          <a:bodyPr/>
          <a:lstStyle>
            <a:lvl1pPr>
              <a:defRPr sz="1000" b="0" i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1pPr>
            <a:lvl2pPr>
              <a:defRPr sz="1000" b="0" i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2pPr>
            <a:lvl3pPr>
              <a:defRPr sz="1000" b="0" i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3pPr>
            <a:lvl4pPr>
              <a:defRPr sz="1000" b="0" i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4pPr>
            <a:lvl5pPr>
              <a:defRPr sz="1000" b="0" i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5pPr>
          </a:lstStyle>
          <a:p>
            <a:pPr lvl="0"/>
            <a:r>
              <a:rPr lang="en-GB" dirty="0"/>
              <a:t>Click to edit Master text styles</a:t>
            </a:r>
          </a:p>
          <a:p>
            <a:pPr lvl="1"/>
            <a:r>
              <a:rPr lang="en-GB" dirty="0"/>
              <a:t>Second level</a:t>
            </a:r>
          </a:p>
          <a:p>
            <a:pPr lvl="2"/>
            <a:r>
              <a:rPr lang="en-GB" dirty="0"/>
              <a:t>Third level</a:t>
            </a:r>
          </a:p>
          <a:p>
            <a:pPr lvl="3"/>
            <a:r>
              <a:rPr lang="en-GB" dirty="0"/>
              <a:t>Fourth level</a:t>
            </a:r>
          </a:p>
          <a:p>
            <a:pPr lvl="4"/>
            <a:r>
              <a:rPr lang="en-GB" dirty="0"/>
              <a:t>Fifth level</a:t>
            </a:r>
            <a:endParaRPr lang="en-US" dirty="0"/>
          </a:p>
        </p:txBody>
      </p:sp>
      <p:sp>
        <p:nvSpPr>
          <p:cNvPr id="41" name="Text Placeholder 39">
            <a:extLst>
              <a:ext uri="{FF2B5EF4-FFF2-40B4-BE49-F238E27FC236}">
                <a16:creationId xmlns:a16="http://schemas.microsoft.com/office/drawing/2014/main" id="{B7975CAF-E46F-2146-A09B-05E42AB59657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489865" y="6129938"/>
            <a:ext cx="3105150" cy="1209515"/>
          </a:xfrm>
        </p:spPr>
        <p:txBody>
          <a:bodyPr/>
          <a:lstStyle>
            <a:lvl1pPr>
              <a:defRPr sz="1000" b="0" i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1pPr>
            <a:lvl2pPr>
              <a:defRPr sz="1000" b="0" i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2pPr>
            <a:lvl3pPr>
              <a:defRPr sz="1000" b="0" i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3pPr>
            <a:lvl4pPr>
              <a:defRPr sz="1000" b="0" i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4pPr>
            <a:lvl5pPr>
              <a:defRPr sz="1000" b="0" i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5pPr>
          </a:lstStyle>
          <a:p>
            <a:pPr lvl="0"/>
            <a:r>
              <a:rPr lang="en-GB" dirty="0"/>
              <a:t>Click to edit Master text styles</a:t>
            </a:r>
          </a:p>
          <a:p>
            <a:pPr lvl="1"/>
            <a:r>
              <a:rPr lang="en-GB" dirty="0"/>
              <a:t>Second level</a:t>
            </a:r>
          </a:p>
          <a:p>
            <a:pPr lvl="2"/>
            <a:r>
              <a:rPr lang="en-GB" dirty="0"/>
              <a:t>Third level</a:t>
            </a:r>
          </a:p>
          <a:p>
            <a:pPr lvl="3"/>
            <a:r>
              <a:rPr lang="en-GB" dirty="0"/>
              <a:t>Fourth level</a:t>
            </a:r>
          </a:p>
          <a:p>
            <a:pPr lvl="4"/>
            <a:r>
              <a:rPr lang="en-GB" dirty="0"/>
              <a:t>Fifth level</a:t>
            </a:r>
            <a:endParaRPr lang="en-US" dirty="0"/>
          </a:p>
        </p:txBody>
      </p:sp>
      <p:sp>
        <p:nvSpPr>
          <p:cNvPr id="42" name="Text Placeholder 39">
            <a:extLst>
              <a:ext uri="{FF2B5EF4-FFF2-40B4-BE49-F238E27FC236}">
                <a16:creationId xmlns:a16="http://schemas.microsoft.com/office/drawing/2014/main" id="{D331935A-F3D2-7945-B4D2-75DD628133E3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483465" y="8124378"/>
            <a:ext cx="3105150" cy="1209515"/>
          </a:xfrm>
        </p:spPr>
        <p:txBody>
          <a:bodyPr/>
          <a:lstStyle>
            <a:lvl1pPr>
              <a:defRPr sz="1000" b="0" i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1pPr>
            <a:lvl2pPr>
              <a:defRPr sz="1000" b="0" i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2pPr>
            <a:lvl3pPr>
              <a:defRPr sz="1000" b="0" i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3pPr>
            <a:lvl4pPr>
              <a:defRPr sz="1000" b="0" i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4pPr>
            <a:lvl5pPr>
              <a:defRPr sz="1000" b="0" i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5pPr>
          </a:lstStyle>
          <a:p>
            <a:pPr lvl="0"/>
            <a:r>
              <a:rPr lang="en-GB" dirty="0"/>
              <a:t>Click to edit Master text styles</a:t>
            </a:r>
          </a:p>
          <a:p>
            <a:pPr lvl="1"/>
            <a:r>
              <a:rPr lang="en-GB" dirty="0"/>
              <a:t>Second level</a:t>
            </a:r>
          </a:p>
          <a:p>
            <a:pPr lvl="2"/>
            <a:r>
              <a:rPr lang="en-GB" dirty="0"/>
              <a:t>Third level</a:t>
            </a:r>
          </a:p>
          <a:p>
            <a:pPr lvl="3"/>
            <a:r>
              <a:rPr lang="en-GB" dirty="0"/>
              <a:t>Fourth level</a:t>
            </a:r>
          </a:p>
          <a:p>
            <a:pPr lvl="4"/>
            <a:r>
              <a:rPr lang="en-GB" dirty="0"/>
              <a:t>Fifth level</a:t>
            </a:r>
            <a:endParaRPr lang="en-US" dirty="0"/>
          </a:p>
        </p:txBody>
      </p:sp>
      <p:sp>
        <p:nvSpPr>
          <p:cNvPr id="43" name="Text Placeholder 39">
            <a:extLst>
              <a:ext uri="{FF2B5EF4-FFF2-40B4-BE49-F238E27FC236}">
                <a16:creationId xmlns:a16="http://schemas.microsoft.com/office/drawing/2014/main" id="{14484511-6E0E-AE46-89B7-307003976A26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489865" y="10199358"/>
            <a:ext cx="3105150" cy="1209515"/>
          </a:xfrm>
        </p:spPr>
        <p:txBody>
          <a:bodyPr/>
          <a:lstStyle>
            <a:lvl1pPr>
              <a:defRPr sz="1000" b="0" i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1pPr>
            <a:lvl2pPr>
              <a:defRPr sz="1000" b="0" i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2pPr>
            <a:lvl3pPr>
              <a:defRPr sz="1000" b="0" i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3pPr>
            <a:lvl4pPr>
              <a:defRPr sz="1000" b="0" i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4pPr>
            <a:lvl5pPr>
              <a:defRPr sz="1000" b="0" i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5pPr>
          </a:lstStyle>
          <a:p>
            <a:pPr lvl="0"/>
            <a:r>
              <a:rPr lang="en-GB" dirty="0"/>
              <a:t>Click to edit Master text styles</a:t>
            </a:r>
          </a:p>
          <a:p>
            <a:pPr lvl="1"/>
            <a:r>
              <a:rPr lang="en-GB" dirty="0"/>
              <a:t>Second level</a:t>
            </a:r>
          </a:p>
          <a:p>
            <a:pPr lvl="2"/>
            <a:r>
              <a:rPr lang="en-GB" dirty="0"/>
              <a:t>Third level</a:t>
            </a:r>
          </a:p>
          <a:p>
            <a:pPr lvl="3"/>
            <a:r>
              <a:rPr lang="en-GB" dirty="0"/>
              <a:t>Fourth level</a:t>
            </a:r>
          </a:p>
          <a:p>
            <a:pPr lvl="4"/>
            <a:r>
              <a:rPr lang="en-GB" dirty="0"/>
              <a:t>Fifth level</a:t>
            </a:r>
            <a:endParaRPr lang="en-US" dirty="0"/>
          </a:p>
        </p:txBody>
      </p:sp>
      <p:sp>
        <p:nvSpPr>
          <p:cNvPr id="44" name="Text Placeholder 39">
            <a:extLst>
              <a:ext uri="{FF2B5EF4-FFF2-40B4-BE49-F238E27FC236}">
                <a16:creationId xmlns:a16="http://schemas.microsoft.com/office/drawing/2014/main" id="{DA8DF7AD-C705-1144-8217-65167262D292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483465" y="12178664"/>
            <a:ext cx="3105150" cy="1209515"/>
          </a:xfrm>
        </p:spPr>
        <p:txBody>
          <a:bodyPr/>
          <a:lstStyle>
            <a:lvl1pPr>
              <a:defRPr sz="1000" b="0" i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1pPr>
            <a:lvl2pPr>
              <a:defRPr sz="1000" b="0" i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2pPr>
            <a:lvl3pPr>
              <a:defRPr sz="1000" b="0" i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3pPr>
            <a:lvl4pPr>
              <a:defRPr sz="1000" b="0" i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4pPr>
            <a:lvl5pPr>
              <a:defRPr sz="1000" b="0" i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5pPr>
          </a:lstStyle>
          <a:p>
            <a:pPr lvl="0"/>
            <a:r>
              <a:rPr lang="en-GB" dirty="0"/>
              <a:t>Click to edit Master text styles</a:t>
            </a:r>
          </a:p>
          <a:p>
            <a:pPr lvl="1"/>
            <a:r>
              <a:rPr lang="en-GB" dirty="0"/>
              <a:t>Second level</a:t>
            </a:r>
          </a:p>
          <a:p>
            <a:pPr lvl="2"/>
            <a:r>
              <a:rPr lang="en-GB" dirty="0"/>
              <a:t>Third level</a:t>
            </a:r>
          </a:p>
          <a:p>
            <a:pPr lvl="3"/>
            <a:r>
              <a:rPr lang="en-GB" dirty="0"/>
              <a:t>Fourth level</a:t>
            </a:r>
          </a:p>
          <a:p>
            <a:pPr lvl="4"/>
            <a:r>
              <a:rPr lang="en-GB" dirty="0"/>
              <a:t>Fifth level</a:t>
            </a:r>
            <a:endParaRPr lang="en-US" dirty="0"/>
          </a:p>
        </p:txBody>
      </p:sp>
      <p:sp>
        <p:nvSpPr>
          <p:cNvPr id="45" name="Text Placeholder 39">
            <a:extLst>
              <a:ext uri="{FF2B5EF4-FFF2-40B4-BE49-F238E27FC236}">
                <a16:creationId xmlns:a16="http://schemas.microsoft.com/office/drawing/2014/main" id="{CAADAC6D-1E17-A047-ADAE-F1F33CE132B4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7154178" y="4175455"/>
            <a:ext cx="3105150" cy="1209515"/>
          </a:xfrm>
        </p:spPr>
        <p:txBody>
          <a:bodyPr/>
          <a:lstStyle>
            <a:lvl1pPr>
              <a:defRPr sz="1000" b="0" i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1pPr>
            <a:lvl2pPr>
              <a:defRPr sz="1000" b="0" i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2pPr>
            <a:lvl3pPr>
              <a:defRPr sz="1000" b="0" i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3pPr>
            <a:lvl4pPr>
              <a:defRPr sz="1000" b="0" i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4pPr>
            <a:lvl5pPr>
              <a:defRPr sz="1000" b="0" i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5pPr>
          </a:lstStyle>
          <a:p>
            <a:pPr lvl="0"/>
            <a:r>
              <a:rPr lang="en-GB" dirty="0"/>
              <a:t>Click to edit Master text styles</a:t>
            </a:r>
          </a:p>
          <a:p>
            <a:pPr lvl="1"/>
            <a:r>
              <a:rPr lang="en-GB" dirty="0"/>
              <a:t>Second level</a:t>
            </a:r>
          </a:p>
          <a:p>
            <a:pPr lvl="2"/>
            <a:r>
              <a:rPr lang="en-GB" dirty="0"/>
              <a:t>Third level</a:t>
            </a:r>
          </a:p>
          <a:p>
            <a:pPr lvl="3"/>
            <a:r>
              <a:rPr lang="en-GB" dirty="0"/>
              <a:t>Fourth level</a:t>
            </a:r>
          </a:p>
          <a:p>
            <a:pPr lvl="4"/>
            <a:r>
              <a:rPr lang="en-GB" dirty="0"/>
              <a:t>Fifth level</a:t>
            </a:r>
            <a:endParaRPr lang="en-US" dirty="0"/>
          </a:p>
        </p:txBody>
      </p:sp>
      <p:sp>
        <p:nvSpPr>
          <p:cNvPr id="46" name="Text Placeholder 39">
            <a:extLst>
              <a:ext uri="{FF2B5EF4-FFF2-40B4-BE49-F238E27FC236}">
                <a16:creationId xmlns:a16="http://schemas.microsoft.com/office/drawing/2014/main" id="{0E72D035-513B-B24A-B68A-A16D6D296132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7160578" y="6129938"/>
            <a:ext cx="3105150" cy="1209515"/>
          </a:xfrm>
        </p:spPr>
        <p:txBody>
          <a:bodyPr/>
          <a:lstStyle>
            <a:lvl1pPr>
              <a:defRPr sz="1000" b="0" i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1pPr>
            <a:lvl2pPr>
              <a:defRPr sz="1000" b="0" i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2pPr>
            <a:lvl3pPr>
              <a:defRPr sz="1000" b="0" i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3pPr>
            <a:lvl4pPr>
              <a:defRPr sz="1000" b="0" i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4pPr>
            <a:lvl5pPr>
              <a:defRPr sz="1000" b="0" i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5pPr>
          </a:lstStyle>
          <a:p>
            <a:pPr lvl="0"/>
            <a:r>
              <a:rPr lang="en-GB" dirty="0"/>
              <a:t>Click to edit Master text styles</a:t>
            </a:r>
          </a:p>
          <a:p>
            <a:pPr lvl="1"/>
            <a:r>
              <a:rPr lang="en-GB" dirty="0"/>
              <a:t>Second level</a:t>
            </a:r>
          </a:p>
          <a:p>
            <a:pPr lvl="2"/>
            <a:r>
              <a:rPr lang="en-GB" dirty="0"/>
              <a:t>Third level</a:t>
            </a:r>
          </a:p>
          <a:p>
            <a:pPr lvl="3"/>
            <a:r>
              <a:rPr lang="en-GB" dirty="0"/>
              <a:t>Fourth level</a:t>
            </a:r>
          </a:p>
          <a:p>
            <a:pPr lvl="4"/>
            <a:r>
              <a:rPr lang="en-GB" dirty="0"/>
              <a:t>Fifth level</a:t>
            </a:r>
            <a:endParaRPr lang="en-US" dirty="0"/>
          </a:p>
        </p:txBody>
      </p:sp>
      <p:sp>
        <p:nvSpPr>
          <p:cNvPr id="47" name="Text Placeholder 39">
            <a:extLst>
              <a:ext uri="{FF2B5EF4-FFF2-40B4-BE49-F238E27FC236}">
                <a16:creationId xmlns:a16="http://schemas.microsoft.com/office/drawing/2014/main" id="{D471BDEE-01BC-BB4F-B8C8-175B4A3AA4F8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7154178" y="8124378"/>
            <a:ext cx="3105150" cy="1209515"/>
          </a:xfrm>
        </p:spPr>
        <p:txBody>
          <a:bodyPr/>
          <a:lstStyle>
            <a:lvl1pPr>
              <a:defRPr sz="1000" b="0" i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1pPr>
            <a:lvl2pPr>
              <a:defRPr sz="1000" b="0" i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2pPr>
            <a:lvl3pPr>
              <a:defRPr sz="1000" b="0" i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3pPr>
            <a:lvl4pPr>
              <a:defRPr sz="1000" b="0" i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4pPr>
            <a:lvl5pPr>
              <a:defRPr sz="1000" b="0" i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5pPr>
          </a:lstStyle>
          <a:p>
            <a:pPr lvl="0"/>
            <a:r>
              <a:rPr lang="en-GB" dirty="0"/>
              <a:t>Click to edit Master text styles</a:t>
            </a:r>
          </a:p>
          <a:p>
            <a:pPr lvl="1"/>
            <a:r>
              <a:rPr lang="en-GB" dirty="0"/>
              <a:t>Second level</a:t>
            </a:r>
          </a:p>
          <a:p>
            <a:pPr lvl="2"/>
            <a:r>
              <a:rPr lang="en-GB" dirty="0"/>
              <a:t>Third level</a:t>
            </a:r>
          </a:p>
          <a:p>
            <a:pPr lvl="3"/>
            <a:r>
              <a:rPr lang="en-GB" dirty="0"/>
              <a:t>Fourth level</a:t>
            </a:r>
          </a:p>
          <a:p>
            <a:pPr lvl="4"/>
            <a:r>
              <a:rPr lang="en-GB" dirty="0"/>
              <a:t>Fifth level</a:t>
            </a:r>
            <a:endParaRPr lang="en-US" dirty="0"/>
          </a:p>
        </p:txBody>
      </p:sp>
      <p:sp>
        <p:nvSpPr>
          <p:cNvPr id="48" name="Text Placeholder 39">
            <a:extLst>
              <a:ext uri="{FF2B5EF4-FFF2-40B4-BE49-F238E27FC236}">
                <a16:creationId xmlns:a16="http://schemas.microsoft.com/office/drawing/2014/main" id="{807A3845-F846-9B49-9B9A-565E03FE9911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>
          <a:xfrm>
            <a:off x="7160578" y="10199358"/>
            <a:ext cx="3105150" cy="1209515"/>
          </a:xfrm>
        </p:spPr>
        <p:txBody>
          <a:bodyPr/>
          <a:lstStyle>
            <a:lvl1pPr>
              <a:defRPr sz="1000" b="0" i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1pPr>
            <a:lvl2pPr>
              <a:defRPr sz="1000" b="0" i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2pPr>
            <a:lvl3pPr>
              <a:defRPr sz="1000" b="0" i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3pPr>
            <a:lvl4pPr>
              <a:defRPr sz="1000" b="0" i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4pPr>
            <a:lvl5pPr>
              <a:defRPr sz="1000" b="0" i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5pPr>
          </a:lstStyle>
          <a:p>
            <a:pPr lvl="0"/>
            <a:r>
              <a:rPr lang="en-GB" dirty="0"/>
              <a:t>Click to edit Master text styles</a:t>
            </a:r>
          </a:p>
          <a:p>
            <a:pPr lvl="1"/>
            <a:r>
              <a:rPr lang="en-GB" dirty="0"/>
              <a:t>Second level</a:t>
            </a:r>
          </a:p>
          <a:p>
            <a:pPr lvl="2"/>
            <a:r>
              <a:rPr lang="en-GB" dirty="0"/>
              <a:t>Third level</a:t>
            </a:r>
          </a:p>
          <a:p>
            <a:pPr lvl="3"/>
            <a:r>
              <a:rPr lang="en-GB" dirty="0"/>
              <a:t>Fourth level</a:t>
            </a:r>
          </a:p>
          <a:p>
            <a:pPr lvl="4"/>
            <a:r>
              <a:rPr lang="en-GB" dirty="0"/>
              <a:t>Fifth level</a:t>
            </a:r>
            <a:endParaRPr lang="en-US" dirty="0"/>
          </a:p>
        </p:txBody>
      </p:sp>
      <p:sp>
        <p:nvSpPr>
          <p:cNvPr id="49" name="Text Placeholder 39">
            <a:extLst>
              <a:ext uri="{FF2B5EF4-FFF2-40B4-BE49-F238E27FC236}">
                <a16:creationId xmlns:a16="http://schemas.microsoft.com/office/drawing/2014/main" id="{5F853164-F295-D248-9FA5-D775C8EBFF1F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>
          <a:xfrm>
            <a:off x="7154178" y="12178664"/>
            <a:ext cx="3105150" cy="1209515"/>
          </a:xfrm>
        </p:spPr>
        <p:txBody>
          <a:bodyPr/>
          <a:lstStyle>
            <a:lvl1pPr>
              <a:defRPr sz="1000" b="0" i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1pPr>
            <a:lvl2pPr>
              <a:defRPr sz="1000" b="0" i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2pPr>
            <a:lvl3pPr>
              <a:defRPr sz="1000" b="0" i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3pPr>
            <a:lvl4pPr>
              <a:defRPr sz="1000" b="0" i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4pPr>
            <a:lvl5pPr>
              <a:defRPr sz="1000" b="0" i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5pPr>
          </a:lstStyle>
          <a:p>
            <a:pPr lvl="0"/>
            <a:r>
              <a:rPr lang="en-GB" dirty="0"/>
              <a:t>Click to edit Master text styles</a:t>
            </a:r>
          </a:p>
          <a:p>
            <a:pPr lvl="1"/>
            <a:r>
              <a:rPr lang="en-GB" dirty="0"/>
              <a:t>Second level</a:t>
            </a:r>
          </a:p>
          <a:p>
            <a:pPr lvl="2"/>
            <a:r>
              <a:rPr lang="en-GB" dirty="0"/>
              <a:t>Third level</a:t>
            </a:r>
          </a:p>
          <a:p>
            <a:pPr lvl="3"/>
            <a:r>
              <a:rPr lang="en-GB" dirty="0"/>
              <a:t>Fourth level</a:t>
            </a:r>
          </a:p>
          <a:p>
            <a:pPr lvl="4"/>
            <a:r>
              <a:rPr lang="en-GB" dirty="0"/>
              <a:t>Fifth level</a:t>
            </a:r>
            <a:endParaRPr lang="en-US" dirty="0"/>
          </a:p>
        </p:txBody>
      </p:sp>
      <p:sp>
        <p:nvSpPr>
          <p:cNvPr id="50" name="Text Placeholder 39">
            <a:extLst>
              <a:ext uri="{FF2B5EF4-FFF2-40B4-BE49-F238E27FC236}">
                <a16:creationId xmlns:a16="http://schemas.microsoft.com/office/drawing/2014/main" id="{4A9AE2FF-71D1-C543-A641-0CCEC237D451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>
          <a:xfrm>
            <a:off x="637740" y="2125789"/>
            <a:ext cx="4646575" cy="617389"/>
          </a:xfrm>
        </p:spPr>
        <p:txBody>
          <a:bodyPr/>
          <a:lstStyle>
            <a:lvl1pPr>
              <a:defRPr sz="1000" b="0" i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1pPr>
            <a:lvl2pPr>
              <a:defRPr sz="1000" b="0" i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2pPr>
            <a:lvl3pPr>
              <a:defRPr sz="1000" b="0" i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3pPr>
            <a:lvl4pPr>
              <a:defRPr sz="1000" b="0" i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4pPr>
            <a:lvl5pPr>
              <a:defRPr sz="1000" b="0" i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5pPr>
          </a:lstStyle>
          <a:p>
            <a:pPr lvl="0"/>
            <a:r>
              <a:rPr lang="en-GB" dirty="0"/>
              <a:t>Click to edit Master text styles</a:t>
            </a:r>
          </a:p>
          <a:p>
            <a:pPr lvl="1"/>
            <a:r>
              <a:rPr lang="en-GB" dirty="0"/>
              <a:t>Second level</a:t>
            </a:r>
          </a:p>
          <a:p>
            <a:pPr lvl="2"/>
            <a:r>
              <a:rPr lang="en-GB" dirty="0"/>
              <a:t>Third level</a:t>
            </a:r>
          </a:p>
          <a:p>
            <a:pPr lvl="3"/>
            <a:r>
              <a:rPr lang="en-GB" dirty="0"/>
              <a:t>Fourth level</a:t>
            </a:r>
          </a:p>
          <a:p>
            <a:pPr lvl="4"/>
            <a:r>
              <a:rPr lang="en-GB" dirty="0"/>
              <a:t>Fifth level</a:t>
            </a:r>
            <a:endParaRPr lang="en-US" dirty="0"/>
          </a:p>
        </p:txBody>
      </p:sp>
      <p:sp>
        <p:nvSpPr>
          <p:cNvPr id="51" name="Text Placeholder 39">
            <a:extLst>
              <a:ext uri="{FF2B5EF4-FFF2-40B4-BE49-F238E27FC236}">
                <a16:creationId xmlns:a16="http://schemas.microsoft.com/office/drawing/2014/main" id="{05EC7F9A-3A65-6440-A94C-115BAEC16862}"/>
              </a:ext>
            </a:extLst>
          </p:cNvPr>
          <p:cNvSpPr>
            <a:spLocks noGrp="1"/>
          </p:cNvSpPr>
          <p:nvPr>
            <p:ph type="body" sz="quarter" idx="21"/>
          </p:nvPr>
        </p:nvSpPr>
        <p:spPr>
          <a:xfrm>
            <a:off x="8671628" y="1875320"/>
            <a:ext cx="1505530" cy="153888"/>
          </a:xfrm>
        </p:spPr>
        <p:txBody>
          <a:bodyPr/>
          <a:lstStyle>
            <a:lvl1pPr>
              <a:defRPr sz="1000" b="0" i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1pPr>
            <a:lvl2pPr>
              <a:defRPr sz="1000" b="0" i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2pPr>
            <a:lvl3pPr>
              <a:defRPr sz="1000" b="0" i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3pPr>
            <a:lvl4pPr>
              <a:defRPr sz="1000" b="0" i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4pPr>
            <a:lvl5pPr>
              <a:defRPr sz="1000" b="0" i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5pPr>
          </a:lstStyle>
          <a:p>
            <a:pPr lvl="0"/>
            <a:r>
              <a:rPr lang="en-GB" dirty="0"/>
              <a:t>Click to edit Master text</a:t>
            </a:r>
          </a:p>
        </p:txBody>
      </p:sp>
      <p:sp>
        <p:nvSpPr>
          <p:cNvPr id="52" name="Text Placeholder 39">
            <a:extLst>
              <a:ext uri="{FF2B5EF4-FFF2-40B4-BE49-F238E27FC236}">
                <a16:creationId xmlns:a16="http://schemas.microsoft.com/office/drawing/2014/main" id="{2E36C075-057D-514E-8E2E-DE54F47EFB96}"/>
              </a:ext>
            </a:extLst>
          </p:cNvPr>
          <p:cNvSpPr>
            <a:spLocks noGrp="1"/>
          </p:cNvSpPr>
          <p:nvPr>
            <p:ph type="body" sz="quarter" idx="22"/>
          </p:nvPr>
        </p:nvSpPr>
        <p:spPr>
          <a:xfrm>
            <a:off x="8672238" y="2173358"/>
            <a:ext cx="1505530" cy="153888"/>
          </a:xfrm>
        </p:spPr>
        <p:txBody>
          <a:bodyPr/>
          <a:lstStyle>
            <a:lvl1pPr>
              <a:defRPr sz="1000" b="0" i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1pPr>
            <a:lvl2pPr>
              <a:defRPr sz="1000" b="0" i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2pPr>
            <a:lvl3pPr>
              <a:defRPr sz="1000" b="0" i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3pPr>
            <a:lvl4pPr>
              <a:defRPr sz="1000" b="0" i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4pPr>
            <a:lvl5pPr>
              <a:defRPr sz="1000" b="0" i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5pPr>
          </a:lstStyle>
          <a:p>
            <a:pPr lvl="0"/>
            <a:r>
              <a:rPr lang="en-GB" dirty="0"/>
              <a:t>Click to edit Master text</a:t>
            </a:r>
          </a:p>
        </p:txBody>
      </p:sp>
      <p:sp>
        <p:nvSpPr>
          <p:cNvPr id="53" name="Text Placeholder 39">
            <a:extLst>
              <a:ext uri="{FF2B5EF4-FFF2-40B4-BE49-F238E27FC236}">
                <a16:creationId xmlns:a16="http://schemas.microsoft.com/office/drawing/2014/main" id="{E39C1BD3-A5B3-7B44-8846-FBEE60C3B4F2}"/>
              </a:ext>
            </a:extLst>
          </p:cNvPr>
          <p:cNvSpPr>
            <a:spLocks noGrp="1"/>
          </p:cNvSpPr>
          <p:nvPr>
            <p:ph type="body" sz="quarter" idx="23"/>
          </p:nvPr>
        </p:nvSpPr>
        <p:spPr>
          <a:xfrm>
            <a:off x="8672238" y="2552887"/>
            <a:ext cx="1505530" cy="153888"/>
          </a:xfrm>
        </p:spPr>
        <p:txBody>
          <a:bodyPr/>
          <a:lstStyle>
            <a:lvl1pPr>
              <a:defRPr sz="1000" b="0" i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1pPr>
            <a:lvl2pPr>
              <a:defRPr sz="1000" b="0" i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2pPr>
            <a:lvl3pPr>
              <a:defRPr sz="1000" b="0" i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3pPr>
            <a:lvl4pPr>
              <a:defRPr sz="1000" b="0" i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4pPr>
            <a:lvl5pPr>
              <a:defRPr sz="1000" b="0" i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5pPr>
          </a:lstStyle>
          <a:p>
            <a:pPr lvl="0"/>
            <a:r>
              <a:rPr lang="en-GB" dirty="0"/>
              <a:t>Click to edit Master text</a:t>
            </a:r>
          </a:p>
        </p:txBody>
      </p:sp>
      <p:pic>
        <p:nvPicPr>
          <p:cNvPr id="60" name="Picture 59" descr="A picture containing lined, row, lot, couple&#10;&#10;Description automatically generated">
            <a:extLst>
              <a:ext uri="{FF2B5EF4-FFF2-40B4-BE49-F238E27FC236}">
                <a16:creationId xmlns:a16="http://schemas.microsoft.com/office/drawing/2014/main" id="{FBA999AD-8183-284D-A7F1-E764B4FBBD76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60" t="14782" r="-960" b="22053"/>
          <a:stretch/>
        </p:blipFill>
        <p:spPr>
          <a:xfrm>
            <a:off x="2914859" y="1494586"/>
            <a:ext cx="4489241" cy="13631114"/>
          </a:xfrm>
          <a:prstGeom prst="rect">
            <a:avLst/>
          </a:prstGeom>
        </p:spPr>
      </p:pic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k object 16"/>
          <p:cNvSpPr/>
          <p:nvPr/>
        </p:nvSpPr>
        <p:spPr>
          <a:xfrm>
            <a:off x="3735" y="3064891"/>
            <a:ext cx="6579870" cy="414020"/>
          </a:xfrm>
          <a:custGeom>
            <a:avLst/>
            <a:gdLst/>
            <a:ahLst/>
            <a:cxnLst/>
            <a:rect l="l" t="t" r="r" b="b"/>
            <a:pathLst>
              <a:path w="6579870" h="414020">
                <a:moveTo>
                  <a:pt x="0" y="413994"/>
                </a:moveTo>
                <a:lnTo>
                  <a:pt x="6579501" y="413994"/>
                </a:lnTo>
                <a:lnTo>
                  <a:pt x="6579501" y="0"/>
                </a:lnTo>
                <a:lnTo>
                  <a:pt x="0" y="0"/>
                </a:lnTo>
                <a:lnTo>
                  <a:pt x="0" y="413994"/>
                </a:lnTo>
                <a:close/>
              </a:path>
            </a:pathLst>
          </a:custGeom>
          <a:solidFill>
            <a:srgbClr val="ED6E4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bk object 17"/>
          <p:cNvSpPr/>
          <p:nvPr/>
        </p:nvSpPr>
        <p:spPr>
          <a:xfrm>
            <a:off x="6743827" y="3077985"/>
            <a:ext cx="3948429" cy="414020"/>
          </a:xfrm>
          <a:custGeom>
            <a:avLst/>
            <a:gdLst/>
            <a:ahLst/>
            <a:cxnLst/>
            <a:rect l="l" t="t" r="r" b="b"/>
            <a:pathLst>
              <a:path w="3948429" h="414020">
                <a:moveTo>
                  <a:pt x="0" y="413994"/>
                </a:moveTo>
                <a:lnTo>
                  <a:pt x="3948176" y="413994"/>
                </a:lnTo>
                <a:lnTo>
                  <a:pt x="3948176" y="0"/>
                </a:lnTo>
                <a:lnTo>
                  <a:pt x="0" y="0"/>
                </a:lnTo>
                <a:lnTo>
                  <a:pt x="0" y="413994"/>
                </a:lnTo>
                <a:close/>
              </a:path>
            </a:pathLst>
          </a:custGeom>
          <a:solidFill>
            <a:srgbClr val="E8B463"/>
          </a:solidFill>
        </p:spPr>
        <p:txBody>
          <a:bodyPr wrap="square" lIns="0" tIns="0" rIns="0" bIns="0" rtlCol="0"/>
          <a:lstStyle/>
          <a:p>
            <a:endParaRPr>
              <a:solidFill>
                <a:srgbClr val="E8B463"/>
              </a:solidFill>
            </a:endParaRPr>
          </a:p>
        </p:txBody>
      </p:sp>
      <p:sp>
        <p:nvSpPr>
          <p:cNvPr id="18" name="bk object 18"/>
          <p:cNvSpPr/>
          <p:nvPr/>
        </p:nvSpPr>
        <p:spPr>
          <a:xfrm>
            <a:off x="0" y="1511986"/>
            <a:ext cx="10692130" cy="1566545"/>
          </a:xfrm>
          <a:custGeom>
            <a:avLst/>
            <a:gdLst/>
            <a:ahLst/>
            <a:cxnLst/>
            <a:rect l="l" t="t" r="r" b="b"/>
            <a:pathLst>
              <a:path w="10692130" h="1566545">
                <a:moveTo>
                  <a:pt x="0" y="1565998"/>
                </a:moveTo>
                <a:lnTo>
                  <a:pt x="10692003" y="1565998"/>
                </a:lnTo>
                <a:lnTo>
                  <a:pt x="10692003" y="0"/>
                </a:lnTo>
                <a:lnTo>
                  <a:pt x="0" y="0"/>
                </a:lnTo>
                <a:lnTo>
                  <a:pt x="0" y="1565998"/>
                </a:lnTo>
                <a:close/>
              </a:path>
            </a:pathLst>
          </a:custGeom>
          <a:solidFill>
            <a:srgbClr val="ED6E4F">
              <a:alpha val="29804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534670" y="605028"/>
            <a:ext cx="9624060" cy="242011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 dirty="0"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534670" y="3478911"/>
            <a:ext cx="9624060" cy="998296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 dirty="0"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3635756" y="14066901"/>
            <a:ext cx="3421888" cy="75628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534670" y="14066901"/>
            <a:ext cx="2459482" cy="75628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4/23/2026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7699248" y="14066901"/>
            <a:ext cx="2459482" cy="75628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5" r:id="rId1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jpg"/><Relationship Id="rId3" Type="http://schemas.openxmlformats.org/officeDocument/2006/relationships/image" Target="../media/image4.jpg"/><Relationship Id="rId7" Type="http://schemas.openxmlformats.org/officeDocument/2006/relationships/image" Target="../media/image8.jpg"/><Relationship Id="rId12" Type="http://schemas.openxmlformats.org/officeDocument/2006/relationships/image" Target="../media/image13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jpg"/><Relationship Id="rId11" Type="http://schemas.openxmlformats.org/officeDocument/2006/relationships/image" Target="../media/image12.jpg"/><Relationship Id="rId5" Type="http://schemas.openxmlformats.org/officeDocument/2006/relationships/image" Target="../media/image6.jpg"/><Relationship Id="rId10" Type="http://schemas.openxmlformats.org/officeDocument/2006/relationships/image" Target="../media/image11.jpg"/><Relationship Id="rId4" Type="http://schemas.openxmlformats.org/officeDocument/2006/relationships/image" Target="../media/image5.jpg"/><Relationship Id="rId9" Type="http://schemas.openxmlformats.org/officeDocument/2006/relationships/image" Target="../media/image10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921D9501-697D-BC4E-97F5-2D01A5415A43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483465" y="4175455"/>
            <a:ext cx="3105150" cy="1077218"/>
          </a:xfrm>
        </p:spPr>
        <p:txBody>
          <a:bodyPr/>
          <a:lstStyle/>
          <a:p>
            <a:r>
              <a:rPr lang="en-US" dirty="0"/>
              <a:t>Introduction to careers planning…</a:t>
            </a:r>
          </a:p>
          <a:p>
            <a:r>
              <a:rPr lang="en-US" dirty="0"/>
              <a:t>Develop employability skills including communication, independence, resilience, problem solving.</a:t>
            </a:r>
          </a:p>
          <a:p>
            <a:r>
              <a:rPr lang="en-US" dirty="0"/>
              <a:t>Be aware of employers and careers in the local area</a:t>
            </a:r>
          </a:p>
          <a:p>
            <a:r>
              <a:rPr lang="en-US" dirty="0"/>
              <a:t>Identify ways to help in the community</a:t>
            </a:r>
          </a:p>
          <a:p>
            <a:endParaRPr lang="en-US" dirty="0"/>
          </a:p>
          <a:p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90864CE-0CA9-634B-A363-AAF8C8DAFE29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522078" y="5778663"/>
            <a:ext cx="3105150" cy="1384995"/>
          </a:xfrm>
        </p:spPr>
        <p:txBody>
          <a:bodyPr/>
          <a:lstStyle/>
          <a:p>
            <a:r>
              <a:rPr lang="en-US" dirty="0"/>
              <a:t>Developing careers aspirations…</a:t>
            </a:r>
          </a:p>
          <a:p>
            <a:r>
              <a:rPr lang="en-US" dirty="0"/>
              <a:t>Increase and practice employability skills</a:t>
            </a:r>
          </a:p>
          <a:p>
            <a:r>
              <a:rPr lang="en-US" dirty="0"/>
              <a:t>Identify your own strengths and weaknesses</a:t>
            </a:r>
          </a:p>
          <a:p>
            <a:r>
              <a:rPr lang="en-US" dirty="0"/>
              <a:t>Develop awareness of the local </a:t>
            </a:r>
            <a:r>
              <a:rPr lang="en-US" dirty="0" err="1"/>
              <a:t>labour</a:t>
            </a:r>
            <a:r>
              <a:rPr lang="en-US" dirty="0"/>
              <a:t> market</a:t>
            </a:r>
          </a:p>
          <a:p>
            <a:r>
              <a:rPr lang="en-US" dirty="0"/>
              <a:t>Describe a range of ways to hep out I the local community</a:t>
            </a:r>
          </a:p>
          <a:p>
            <a:r>
              <a:rPr lang="en-US" dirty="0"/>
              <a:t>Develop knowledge of local employers and career opportunities</a:t>
            </a:r>
          </a:p>
          <a:p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31D98A1-4D2E-7844-B4B6-29DD9E9D437C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483465" y="7872480"/>
            <a:ext cx="3105150" cy="1384995"/>
          </a:xfrm>
        </p:spPr>
        <p:txBody>
          <a:bodyPr/>
          <a:lstStyle/>
          <a:p>
            <a:r>
              <a:rPr lang="en-US" dirty="0"/>
              <a:t>Exploring options…</a:t>
            </a:r>
          </a:p>
          <a:p>
            <a:r>
              <a:rPr lang="en-US" dirty="0"/>
              <a:t>Evaluate and improve your employability skills</a:t>
            </a:r>
          </a:p>
          <a:p>
            <a:r>
              <a:rPr lang="en-US" dirty="0" err="1"/>
              <a:t>Recognise</a:t>
            </a:r>
            <a:r>
              <a:rPr lang="en-US" dirty="0"/>
              <a:t> different opportunities within the local </a:t>
            </a:r>
            <a:r>
              <a:rPr lang="en-US" dirty="0" err="1"/>
              <a:t>labour</a:t>
            </a:r>
            <a:r>
              <a:rPr lang="en-US" dirty="0"/>
              <a:t> market</a:t>
            </a:r>
          </a:p>
          <a:p>
            <a:r>
              <a:rPr lang="en-US" dirty="0"/>
              <a:t>Explain different ways you can be an active member of the community</a:t>
            </a:r>
          </a:p>
          <a:p>
            <a:r>
              <a:rPr lang="en-US" dirty="0"/>
              <a:t>Investigate local employers and career opportunities</a:t>
            </a:r>
          </a:p>
          <a:p>
            <a:r>
              <a:rPr lang="en-US" dirty="0"/>
              <a:t>Explore future careers choices</a:t>
            </a:r>
          </a:p>
          <a:p>
            <a:r>
              <a:rPr lang="en-US" dirty="0"/>
              <a:t>Evaluate options for further study at school 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982A7FC-2914-0845-93F9-3E83B0425557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489865" y="10199358"/>
            <a:ext cx="3105150" cy="1692771"/>
          </a:xfrm>
        </p:spPr>
        <p:txBody>
          <a:bodyPr/>
          <a:lstStyle/>
          <a:p>
            <a:r>
              <a:rPr lang="en-US" dirty="0"/>
              <a:t>Making informed decisions…</a:t>
            </a:r>
          </a:p>
          <a:p>
            <a:r>
              <a:rPr lang="en-US" dirty="0"/>
              <a:t>Explore and evaluate future careers options based on your skills and interests</a:t>
            </a:r>
          </a:p>
          <a:p>
            <a:r>
              <a:rPr lang="en-US" dirty="0"/>
              <a:t>Explore local </a:t>
            </a:r>
            <a:r>
              <a:rPr lang="en-US" dirty="0" err="1"/>
              <a:t>labour</a:t>
            </a:r>
            <a:r>
              <a:rPr lang="en-US" dirty="0"/>
              <a:t> market opportunities in depth</a:t>
            </a:r>
          </a:p>
          <a:p>
            <a:r>
              <a:rPr lang="en-US" dirty="0"/>
              <a:t>Demonstrate how you can be an active participant in your community</a:t>
            </a:r>
          </a:p>
          <a:p>
            <a:r>
              <a:rPr lang="en-US" dirty="0"/>
              <a:t>Explore local employment/voluntary options through experience</a:t>
            </a:r>
          </a:p>
          <a:p>
            <a:r>
              <a:rPr lang="en-US" dirty="0"/>
              <a:t>Explore progression routes post school through experience</a:t>
            </a:r>
          </a:p>
          <a:p>
            <a:endParaRPr lang="en-US" dirty="0"/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B125ACFC-62EF-3E45-9735-58A0C94A8AE7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522078" y="12196033"/>
            <a:ext cx="3105150" cy="1538883"/>
          </a:xfrm>
        </p:spPr>
        <p:txBody>
          <a:bodyPr/>
          <a:lstStyle/>
          <a:p>
            <a:r>
              <a:rPr lang="en-US" dirty="0"/>
              <a:t>Developing skills for life…</a:t>
            </a:r>
          </a:p>
          <a:p>
            <a:r>
              <a:rPr lang="en-US" dirty="0"/>
              <a:t>Enhance skills in communication, independence and resilience</a:t>
            </a:r>
          </a:p>
          <a:p>
            <a:r>
              <a:rPr lang="en-US" dirty="0"/>
              <a:t>Develop your employability skills through experience</a:t>
            </a:r>
          </a:p>
          <a:p>
            <a:r>
              <a:rPr lang="en-US" dirty="0"/>
              <a:t>Develop detailed knowledge on local employment/voluntary opportunities post school</a:t>
            </a:r>
          </a:p>
          <a:p>
            <a:r>
              <a:rPr lang="en-US" dirty="0"/>
              <a:t>Develop detailed knowledge on study routes post school</a:t>
            </a:r>
          </a:p>
          <a:p>
            <a:r>
              <a:rPr lang="en-US" dirty="0"/>
              <a:t>Develop knowledge on career pathways</a:t>
            </a:r>
          </a:p>
          <a:p>
            <a:endParaRPr lang="en-US" dirty="0"/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8BACBC9B-5B15-7044-B079-60DD7B6E91C1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7154178" y="4175455"/>
            <a:ext cx="3105150" cy="923330"/>
          </a:xfrm>
        </p:spPr>
        <p:txBody>
          <a:bodyPr/>
          <a:lstStyle/>
          <a:p>
            <a:r>
              <a:rPr lang="en-US" dirty="0"/>
              <a:t>Careers curriculum (form sessions) in skills, opportunities and future planning</a:t>
            </a:r>
          </a:p>
          <a:p>
            <a:r>
              <a:rPr lang="en-US" dirty="0"/>
              <a:t>Access to local employers/role models through  visits to school</a:t>
            </a:r>
          </a:p>
          <a:p>
            <a:r>
              <a:rPr lang="en-US" dirty="0"/>
              <a:t>Visits to the local community</a:t>
            </a:r>
          </a:p>
          <a:p>
            <a:endParaRPr lang="en-US" dirty="0"/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39D8C5B9-C3CC-3A44-BBD3-9D9988CF403A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7160578" y="5824147"/>
            <a:ext cx="3105150" cy="1231106"/>
          </a:xfrm>
        </p:spPr>
        <p:txBody>
          <a:bodyPr/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dirty="0"/>
              <a:t>Questionnaire to gain career views and aspirations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dirty="0"/>
              <a:t>Information on local </a:t>
            </a:r>
            <a:r>
              <a:rPr lang="en-US" dirty="0" err="1"/>
              <a:t>labour</a:t>
            </a:r>
            <a:r>
              <a:rPr lang="en-US" dirty="0"/>
              <a:t> market in form sessions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dirty="0"/>
              <a:t>Careers curriculum (form sessions) in skills, opportunities and future planning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dirty="0"/>
              <a:t>Employer encounters online or through employer visits to school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dirty="0"/>
              <a:t>Visits to local workplaces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endParaRPr lang="en-US" dirty="0"/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F3FA7922-A9A5-5343-9BCF-986314E695D9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>
          <a:xfrm>
            <a:off x="7160578" y="10199358"/>
            <a:ext cx="3105150" cy="1538883"/>
          </a:xfrm>
        </p:spPr>
        <p:txBody>
          <a:bodyPr/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dirty="0"/>
              <a:t>Questionnaire to gain career views and aspirations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dirty="0"/>
              <a:t>Information on local </a:t>
            </a:r>
            <a:r>
              <a:rPr lang="en-US" dirty="0" err="1"/>
              <a:t>labour</a:t>
            </a:r>
            <a:r>
              <a:rPr lang="en-US" dirty="0"/>
              <a:t> market in form sessions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dirty="0"/>
              <a:t>Careers curriculum (form sessions) in skills, opportunities and future planning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dirty="0"/>
              <a:t>Employer encounters online or through employer visits to school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dirty="0"/>
              <a:t>Visits to local workplaces and colleges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dirty="0"/>
              <a:t>Work/community experience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dirty="0"/>
              <a:t>Careers interviews (internal or by external provider)</a:t>
            </a:r>
          </a:p>
          <a:p>
            <a:endParaRPr lang="en-US" dirty="0"/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525BDBFD-7D8D-084C-9C6A-899EED67C2D2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>
          <a:xfrm>
            <a:off x="7154178" y="12178664"/>
            <a:ext cx="3105150" cy="1692771"/>
          </a:xfrm>
        </p:spPr>
        <p:txBody>
          <a:bodyPr/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dirty="0"/>
              <a:t>Questionnaire to gain career views and aspirations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dirty="0"/>
              <a:t>Information on local </a:t>
            </a:r>
            <a:r>
              <a:rPr lang="en-US" dirty="0" err="1"/>
              <a:t>labour</a:t>
            </a:r>
            <a:r>
              <a:rPr lang="en-US" dirty="0"/>
              <a:t> market in form sessions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dirty="0"/>
              <a:t>Careers curriculum (form sessions) in skills, opportunities and future planning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dirty="0"/>
              <a:t>Employer encounters online or through employer visits to school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dirty="0"/>
              <a:t>Visits to local workplaces and colleges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dirty="0"/>
              <a:t>Work/community experience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dirty="0"/>
              <a:t>Careers interviews (internal or by external provider)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dirty="0"/>
              <a:t>DWP Employability </a:t>
            </a:r>
            <a:r>
              <a:rPr lang="en-US" dirty="0" err="1"/>
              <a:t>Programme</a:t>
            </a:r>
            <a:r>
              <a:rPr lang="en-US" dirty="0"/>
              <a:t> for suitable students</a:t>
            </a:r>
          </a:p>
        </p:txBody>
      </p:sp>
      <p:sp>
        <p:nvSpPr>
          <p:cNvPr id="12" name="Text Placeholder 11">
            <a:extLst>
              <a:ext uri="{FF2B5EF4-FFF2-40B4-BE49-F238E27FC236}">
                <a16:creationId xmlns:a16="http://schemas.microsoft.com/office/drawing/2014/main" id="{908A4EA4-D049-B448-A720-AA270B880D1B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>
          <a:xfrm>
            <a:off x="576315" y="2039335"/>
            <a:ext cx="4770386" cy="738664"/>
          </a:xfrm>
        </p:spPr>
        <p:txBody>
          <a:bodyPr/>
          <a:lstStyle/>
          <a:p>
            <a:r>
              <a:rPr lang="en-US" sz="1200" b="1" dirty="0"/>
              <a:t>We aim to prepare students to be an active member of their community; to gain communication, independence and resilience skills; and to increase confidence in making future life choices by developing key skills and gaining relevant experience </a:t>
            </a:r>
          </a:p>
        </p:txBody>
      </p:sp>
      <p:sp>
        <p:nvSpPr>
          <p:cNvPr id="13" name="Text Placeholder 12">
            <a:extLst>
              <a:ext uri="{FF2B5EF4-FFF2-40B4-BE49-F238E27FC236}">
                <a16:creationId xmlns:a16="http://schemas.microsoft.com/office/drawing/2014/main" id="{B128A1C4-FE6E-444D-9889-C7FE24D5726B}"/>
              </a:ext>
            </a:extLst>
          </p:cNvPr>
          <p:cNvSpPr>
            <a:spLocks noGrp="1"/>
          </p:cNvSpPr>
          <p:nvPr>
            <p:ph type="body" sz="quarter" idx="21"/>
          </p:nvPr>
        </p:nvSpPr>
        <p:spPr>
          <a:xfrm>
            <a:off x="8533469" y="1863179"/>
            <a:ext cx="1505530" cy="153888"/>
          </a:xfrm>
        </p:spPr>
        <p:txBody>
          <a:bodyPr/>
          <a:lstStyle/>
          <a:p>
            <a:r>
              <a:rPr lang="en-US" dirty="0"/>
              <a:t>Joe Cain</a:t>
            </a:r>
          </a:p>
        </p:txBody>
      </p:sp>
      <p:sp>
        <p:nvSpPr>
          <p:cNvPr id="14" name="Text Placeholder 13">
            <a:extLst>
              <a:ext uri="{FF2B5EF4-FFF2-40B4-BE49-F238E27FC236}">
                <a16:creationId xmlns:a16="http://schemas.microsoft.com/office/drawing/2014/main" id="{71482615-2CA1-5A47-A53C-65201CFEABDF}"/>
              </a:ext>
            </a:extLst>
          </p:cNvPr>
          <p:cNvSpPr>
            <a:spLocks noGrp="1"/>
          </p:cNvSpPr>
          <p:nvPr>
            <p:ph type="body" sz="quarter" idx="22"/>
          </p:nvPr>
        </p:nvSpPr>
        <p:spPr>
          <a:xfrm>
            <a:off x="8394700" y="2173358"/>
            <a:ext cx="1783068" cy="307777"/>
          </a:xfrm>
        </p:spPr>
        <p:txBody>
          <a:bodyPr/>
          <a:lstStyle/>
          <a:p>
            <a:r>
              <a:rPr lang="en-US" dirty="0"/>
              <a:t>Joe.cain@newmanschool.co.uk</a:t>
            </a:r>
          </a:p>
        </p:txBody>
      </p:sp>
      <p:sp>
        <p:nvSpPr>
          <p:cNvPr id="15" name="Text Placeholder 14">
            <a:extLst>
              <a:ext uri="{FF2B5EF4-FFF2-40B4-BE49-F238E27FC236}">
                <a16:creationId xmlns:a16="http://schemas.microsoft.com/office/drawing/2014/main" id="{40392AC4-1827-694D-A04F-513A6926AC2D}"/>
              </a:ext>
            </a:extLst>
          </p:cNvPr>
          <p:cNvSpPr>
            <a:spLocks noGrp="1"/>
          </p:cNvSpPr>
          <p:nvPr>
            <p:ph type="body" sz="quarter" idx="23"/>
          </p:nvPr>
        </p:nvSpPr>
        <p:spPr/>
        <p:txBody>
          <a:bodyPr/>
          <a:lstStyle/>
          <a:p>
            <a:r>
              <a:rPr lang="en-US" dirty="0"/>
              <a:t>01709828262</a:t>
            </a:r>
          </a:p>
        </p:txBody>
      </p:sp>
      <p:sp>
        <p:nvSpPr>
          <p:cNvPr id="16" name="object 4">
            <a:extLst>
              <a:ext uri="{FF2B5EF4-FFF2-40B4-BE49-F238E27FC236}">
                <a16:creationId xmlns:a16="http://schemas.microsoft.com/office/drawing/2014/main" id="{3BA8506F-790A-9443-9E4C-653B0A13BEE1}"/>
              </a:ext>
            </a:extLst>
          </p:cNvPr>
          <p:cNvSpPr txBox="1"/>
          <p:nvPr/>
        </p:nvSpPr>
        <p:spPr>
          <a:xfrm>
            <a:off x="444500" y="319515"/>
            <a:ext cx="5112709" cy="931152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11100"/>
              </a:lnSpc>
              <a:spcBef>
                <a:spcPts val="100"/>
              </a:spcBef>
            </a:pPr>
            <a:r>
              <a:rPr lang="en-GB" sz="2800" b="1" spc="15" dirty="0">
                <a:solidFill>
                  <a:srgbClr val="ED6E4F"/>
                </a:solidFill>
                <a:latin typeface="Lato"/>
                <a:cs typeface="Lato"/>
              </a:rPr>
              <a:t>Careers </a:t>
            </a:r>
            <a:r>
              <a:rPr lang="en-GB" sz="2800" b="1" spc="10" dirty="0">
                <a:solidFill>
                  <a:srgbClr val="ED6E4F"/>
                </a:solidFill>
                <a:latin typeface="Lato"/>
                <a:cs typeface="Lato"/>
              </a:rPr>
              <a:t>Programme </a:t>
            </a:r>
            <a:r>
              <a:rPr lang="en-GB" sz="2800" b="1" spc="15" dirty="0">
                <a:solidFill>
                  <a:srgbClr val="ED6E4F"/>
                </a:solidFill>
                <a:latin typeface="Lato"/>
                <a:cs typeface="Lato"/>
              </a:rPr>
              <a:t>Overview </a:t>
            </a:r>
            <a:r>
              <a:rPr lang="en-GB" sz="2800" b="1" spc="30" dirty="0">
                <a:solidFill>
                  <a:srgbClr val="ED6E4F"/>
                </a:solidFill>
                <a:latin typeface="Lato"/>
                <a:cs typeface="Lato"/>
              </a:rPr>
              <a:t>Newman School</a:t>
            </a:r>
            <a:endParaRPr lang="en-GB" sz="2800" dirty="0">
              <a:solidFill>
                <a:srgbClr val="ED6E4F"/>
              </a:solidFill>
              <a:latin typeface="Lato"/>
              <a:cs typeface="Lato"/>
            </a:endParaRPr>
          </a:p>
        </p:txBody>
      </p:sp>
      <p:sp>
        <p:nvSpPr>
          <p:cNvPr id="17" name="Oval 16">
            <a:extLst>
              <a:ext uri="{FF2B5EF4-FFF2-40B4-BE49-F238E27FC236}">
                <a16:creationId xmlns:a16="http://schemas.microsoft.com/office/drawing/2014/main" id="{1199F7F0-7EA8-4946-B079-9ED31B52D26B}"/>
              </a:ext>
            </a:extLst>
          </p:cNvPr>
          <p:cNvSpPr/>
          <p:nvPr/>
        </p:nvSpPr>
        <p:spPr>
          <a:xfrm>
            <a:off x="4447528" y="4179520"/>
            <a:ext cx="820268" cy="820268"/>
          </a:xfrm>
          <a:prstGeom prst="ellipse">
            <a:avLst/>
          </a:prstGeom>
          <a:blipFill>
            <a:blip r:embed="rId2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Oval 17">
            <a:extLst>
              <a:ext uri="{FF2B5EF4-FFF2-40B4-BE49-F238E27FC236}">
                <a16:creationId xmlns:a16="http://schemas.microsoft.com/office/drawing/2014/main" id="{5FA3C749-FB38-0943-81A3-E608E08DB6A3}"/>
              </a:ext>
            </a:extLst>
          </p:cNvPr>
          <p:cNvSpPr/>
          <p:nvPr/>
        </p:nvSpPr>
        <p:spPr>
          <a:xfrm>
            <a:off x="5509227" y="5210777"/>
            <a:ext cx="828073" cy="828073"/>
          </a:xfrm>
          <a:prstGeom prst="ellipse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Oval 18">
            <a:extLst>
              <a:ext uri="{FF2B5EF4-FFF2-40B4-BE49-F238E27FC236}">
                <a16:creationId xmlns:a16="http://schemas.microsoft.com/office/drawing/2014/main" id="{802B96E5-1E60-B648-93DB-2E554CBCB556}"/>
              </a:ext>
            </a:extLst>
          </p:cNvPr>
          <p:cNvSpPr/>
          <p:nvPr/>
        </p:nvSpPr>
        <p:spPr>
          <a:xfrm>
            <a:off x="4441663" y="6155469"/>
            <a:ext cx="820268" cy="820268"/>
          </a:xfrm>
          <a:prstGeom prst="ellipse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Oval 19">
            <a:extLst>
              <a:ext uri="{FF2B5EF4-FFF2-40B4-BE49-F238E27FC236}">
                <a16:creationId xmlns:a16="http://schemas.microsoft.com/office/drawing/2014/main" id="{84FCE228-CBEE-E54B-A6D5-21736638AC77}"/>
              </a:ext>
            </a:extLst>
          </p:cNvPr>
          <p:cNvSpPr/>
          <p:nvPr/>
        </p:nvSpPr>
        <p:spPr>
          <a:xfrm>
            <a:off x="5509227" y="7191977"/>
            <a:ext cx="828073" cy="828073"/>
          </a:xfrm>
          <a:prstGeom prst="ellipse">
            <a:avLst/>
          </a:prstGeom>
          <a:blipFill>
            <a:blip r:embed="rId5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" name="Oval 20">
            <a:extLst>
              <a:ext uri="{FF2B5EF4-FFF2-40B4-BE49-F238E27FC236}">
                <a16:creationId xmlns:a16="http://schemas.microsoft.com/office/drawing/2014/main" id="{8C199711-C846-354D-BE9A-D5D5133CD970}"/>
              </a:ext>
            </a:extLst>
          </p:cNvPr>
          <p:cNvSpPr/>
          <p:nvPr/>
        </p:nvSpPr>
        <p:spPr>
          <a:xfrm>
            <a:off x="4476664" y="8169752"/>
            <a:ext cx="820268" cy="820268"/>
          </a:xfrm>
          <a:prstGeom prst="ellipse">
            <a:avLst/>
          </a:prstGeom>
          <a:blipFill>
            <a:blip r:embed="rId6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" name="Oval 21">
            <a:extLst>
              <a:ext uri="{FF2B5EF4-FFF2-40B4-BE49-F238E27FC236}">
                <a16:creationId xmlns:a16="http://schemas.microsoft.com/office/drawing/2014/main" id="{64179A9F-8744-E548-8EC8-D22AB3A9B14D}"/>
              </a:ext>
            </a:extLst>
          </p:cNvPr>
          <p:cNvSpPr/>
          <p:nvPr/>
        </p:nvSpPr>
        <p:spPr>
          <a:xfrm>
            <a:off x="5470310" y="9145585"/>
            <a:ext cx="828073" cy="828073"/>
          </a:xfrm>
          <a:prstGeom prst="ellipse">
            <a:avLst/>
          </a:prstGeom>
          <a:blipFill>
            <a:blip r:embed="rId7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Oval 22">
            <a:extLst>
              <a:ext uri="{FF2B5EF4-FFF2-40B4-BE49-F238E27FC236}">
                <a16:creationId xmlns:a16="http://schemas.microsoft.com/office/drawing/2014/main" id="{7B9DC68D-35C5-E04A-B4A0-6CC03D1BDC34}"/>
              </a:ext>
            </a:extLst>
          </p:cNvPr>
          <p:cNvSpPr/>
          <p:nvPr/>
        </p:nvSpPr>
        <p:spPr>
          <a:xfrm>
            <a:off x="4525712" y="10199358"/>
            <a:ext cx="820988" cy="820988"/>
          </a:xfrm>
          <a:prstGeom prst="ellipse">
            <a:avLst/>
          </a:prstGeom>
          <a:blipFill>
            <a:blip r:embed="rId8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Oval 23">
            <a:extLst>
              <a:ext uri="{FF2B5EF4-FFF2-40B4-BE49-F238E27FC236}">
                <a16:creationId xmlns:a16="http://schemas.microsoft.com/office/drawing/2014/main" id="{3BEC462C-D9C3-9340-8347-BD6D5CF9E385}"/>
              </a:ext>
            </a:extLst>
          </p:cNvPr>
          <p:cNvSpPr/>
          <p:nvPr/>
        </p:nvSpPr>
        <p:spPr>
          <a:xfrm>
            <a:off x="5521213" y="11202940"/>
            <a:ext cx="828073" cy="828073"/>
          </a:xfrm>
          <a:prstGeom prst="ellipse">
            <a:avLst/>
          </a:prstGeom>
          <a:blipFill>
            <a:blip r:embed="rId9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Oval 24">
            <a:extLst>
              <a:ext uri="{FF2B5EF4-FFF2-40B4-BE49-F238E27FC236}">
                <a16:creationId xmlns:a16="http://schemas.microsoft.com/office/drawing/2014/main" id="{57B347EC-6CDB-2A4A-8907-1315D1CB0437}"/>
              </a:ext>
            </a:extLst>
          </p:cNvPr>
          <p:cNvSpPr/>
          <p:nvPr/>
        </p:nvSpPr>
        <p:spPr>
          <a:xfrm>
            <a:off x="4525712" y="12178923"/>
            <a:ext cx="820988" cy="820988"/>
          </a:xfrm>
          <a:prstGeom prst="ellipse">
            <a:avLst/>
          </a:prstGeom>
          <a:blipFill>
            <a:blip r:embed="rId10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6" name="Oval 25">
            <a:extLst>
              <a:ext uri="{FF2B5EF4-FFF2-40B4-BE49-F238E27FC236}">
                <a16:creationId xmlns:a16="http://schemas.microsoft.com/office/drawing/2014/main" id="{4438ACF9-6146-F44A-B1BB-9DBA29FBA5E7}"/>
              </a:ext>
            </a:extLst>
          </p:cNvPr>
          <p:cNvSpPr/>
          <p:nvPr/>
        </p:nvSpPr>
        <p:spPr>
          <a:xfrm>
            <a:off x="5557209" y="13184140"/>
            <a:ext cx="846182" cy="846182"/>
          </a:xfrm>
          <a:prstGeom prst="ellipse">
            <a:avLst/>
          </a:prstGeom>
          <a:blipFill>
            <a:blip r:embed="rId11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object 16">
            <a:extLst>
              <a:ext uri="{FF2B5EF4-FFF2-40B4-BE49-F238E27FC236}">
                <a16:creationId xmlns:a16="http://schemas.microsoft.com/office/drawing/2014/main" id="{EDA2FC74-7533-ED46-8343-FC430ED8F0B7}"/>
              </a:ext>
            </a:extLst>
          </p:cNvPr>
          <p:cNvSpPr txBox="1"/>
          <p:nvPr/>
        </p:nvSpPr>
        <p:spPr>
          <a:xfrm>
            <a:off x="1377228" y="3636939"/>
            <a:ext cx="1532825" cy="382156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lang="en-GB" sz="2400" b="1" spc="-85" dirty="0">
                <a:solidFill>
                  <a:srgbClr val="00A8A8"/>
                </a:solidFill>
                <a:latin typeface="Lato"/>
                <a:cs typeface="Lato"/>
              </a:rPr>
              <a:t> </a:t>
            </a:r>
            <a:r>
              <a:rPr lang="en-GB" sz="2400" b="1" spc="-85" dirty="0">
                <a:solidFill>
                  <a:srgbClr val="ED6E4F"/>
                </a:solidFill>
                <a:latin typeface="Lato"/>
                <a:cs typeface="Lato"/>
              </a:rPr>
              <a:t>Years 5+ 6</a:t>
            </a:r>
            <a:endParaRPr lang="en-GB" sz="2400" dirty="0">
              <a:solidFill>
                <a:srgbClr val="ED6E4F"/>
              </a:solidFill>
              <a:latin typeface="Lato"/>
              <a:cs typeface="Lato"/>
            </a:endParaRPr>
          </a:p>
        </p:txBody>
      </p:sp>
      <p:sp>
        <p:nvSpPr>
          <p:cNvPr id="32" name="object 17">
            <a:extLst>
              <a:ext uri="{FF2B5EF4-FFF2-40B4-BE49-F238E27FC236}">
                <a16:creationId xmlns:a16="http://schemas.microsoft.com/office/drawing/2014/main" id="{C8CF3722-6C53-134B-BE60-8B69F4CD55F9}"/>
              </a:ext>
            </a:extLst>
          </p:cNvPr>
          <p:cNvSpPr txBox="1"/>
          <p:nvPr/>
        </p:nvSpPr>
        <p:spPr>
          <a:xfrm>
            <a:off x="1268746" y="5351087"/>
            <a:ext cx="1507117" cy="382156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lang="en-GB" sz="2400" b="1" spc="-85" dirty="0">
                <a:solidFill>
                  <a:srgbClr val="ED6E4F"/>
                </a:solidFill>
                <a:latin typeface="Lato"/>
                <a:cs typeface="Lato"/>
              </a:rPr>
              <a:t>Years 7 + 8</a:t>
            </a:r>
            <a:endParaRPr sz="2400" dirty="0">
              <a:solidFill>
                <a:srgbClr val="ED6E4F"/>
              </a:solidFill>
              <a:latin typeface="Lato"/>
              <a:cs typeface="Lato"/>
            </a:endParaRPr>
          </a:p>
        </p:txBody>
      </p:sp>
      <p:sp>
        <p:nvSpPr>
          <p:cNvPr id="33" name="object 18">
            <a:extLst>
              <a:ext uri="{FF2B5EF4-FFF2-40B4-BE49-F238E27FC236}">
                <a16:creationId xmlns:a16="http://schemas.microsoft.com/office/drawing/2014/main" id="{6B58FEF7-4367-E74A-9F47-3916CD4A58B1}"/>
              </a:ext>
            </a:extLst>
          </p:cNvPr>
          <p:cNvSpPr txBox="1"/>
          <p:nvPr/>
        </p:nvSpPr>
        <p:spPr>
          <a:xfrm>
            <a:off x="7997103" y="3636939"/>
            <a:ext cx="1692997" cy="382156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lang="en-GB" sz="2400" b="1" dirty="0">
                <a:solidFill>
                  <a:srgbClr val="E8B463"/>
                </a:solidFill>
                <a:latin typeface="Lato"/>
                <a:cs typeface="Lato"/>
              </a:rPr>
              <a:t>Years 5 + 6</a:t>
            </a:r>
          </a:p>
        </p:txBody>
      </p:sp>
      <p:sp>
        <p:nvSpPr>
          <p:cNvPr id="34" name="object 19">
            <a:extLst>
              <a:ext uri="{FF2B5EF4-FFF2-40B4-BE49-F238E27FC236}">
                <a16:creationId xmlns:a16="http://schemas.microsoft.com/office/drawing/2014/main" id="{CD7B78E7-EF3F-3548-90BB-2D859049861B}"/>
              </a:ext>
            </a:extLst>
          </p:cNvPr>
          <p:cNvSpPr txBox="1"/>
          <p:nvPr/>
        </p:nvSpPr>
        <p:spPr>
          <a:xfrm>
            <a:off x="7997103" y="5274086"/>
            <a:ext cx="1692997" cy="382156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lang="en-GB" sz="2400" b="1" spc="-65" dirty="0">
                <a:solidFill>
                  <a:srgbClr val="E8B463"/>
                </a:solidFill>
                <a:latin typeface="Lato"/>
                <a:cs typeface="Lato"/>
              </a:rPr>
              <a:t>Years 7 + 8</a:t>
            </a:r>
            <a:endParaRPr sz="2400" dirty="0">
              <a:solidFill>
                <a:srgbClr val="E8B463"/>
              </a:solidFill>
              <a:latin typeface="Lato"/>
              <a:cs typeface="Lato"/>
            </a:endParaRPr>
          </a:p>
        </p:txBody>
      </p:sp>
      <p:sp>
        <p:nvSpPr>
          <p:cNvPr id="35" name="object 20">
            <a:extLst>
              <a:ext uri="{FF2B5EF4-FFF2-40B4-BE49-F238E27FC236}">
                <a16:creationId xmlns:a16="http://schemas.microsoft.com/office/drawing/2014/main" id="{229067BE-2499-DB4F-83B9-41FB3080544E}"/>
              </a:ext>
            </a:extLst>
          </p:cNvPr>
          <p:cNvSpPr txBox="1"/>
          <p:nvPr/>
        </p:nvSpPr>
        <p:spPr>
          <a:xfrm>
            <a:off x="1540171" y="7404825"/>
            <a:ext cx="1342477" cy="382156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lang="en-GB" sz="2400" b="1" spc="-85" dirty="0">
                <a:solidFill>
                  <a:srgbClr val="ED6E4F"/>
                </a:solidFill>
                <a:latin typeface="Lato"/>
                <a:cs typeface="Lato"/>
              </a:rPr>
              <a:t>Year 9</a:t>
            </a:r>
            <a:endParaRPr sz="2400" dirty="0">
              <a:solidFill>
                <a:srgbClr val="ED6E4F"/>
              </a:solidFill>
              <a:latin typeface="Lato"/>
              <a:cs typeface="Lato"/>
            </a:endParaRPr>
          </a:p>
        </p:txBody>
      </p:sp>
      <p:sp>
        <p:nvSpPr>
          <p:cNvPr id="36" name="object 21">
            <a:extLst>
              <a:ext uri="{FF2B5EF4-FFF2-40B4-BE49-F238E27FC236}">
                <a16:creationId xmlns:a16="http://schemas.microsoft.com/office/drawing/2014/main" id="{EB881F42-FD0B-C54A-B2B5-7F883639FF48}"/>
              </a:ext>
            </a:extLst>
          </p:cNvPr>
          <p:cNvSpPr txBox="1"/>
          <p:nvPr/>
        </p:nvSpPr>
        <p:spPr>
          <a:xfrm>
            <a:off x="8172362" y="7278303"/>
            <a:ext cx="1342477" cy="382156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lang="en-GB" sz="2400" b="1" spc="-65" dirty="0">
                <a:solidFill>
                  <a:srgbClr val="E8B463"/>
                </a:solidFill>
                <a:latin typeface="Lato"/>
                <a:cs typeface="Lato"/>
              </a:rPr>
              <a:t>Year 9</a:t>
            </a:r>
            <a:endParaRPr sz="2400" dirty="0">
              <a:solidFill>
                <a:srgbClr val="E8B463"/>
              </a:solidFill>
              <a:latin typeface="Lato"/>
              <a:cs typeface="Lato"/>
            </a:endParaRPr>
          </a:p>
        </p:txBody>
      </p:sp>
      <p:sp>
        <p:nvSpPr>
          <p:cNvPr id="37" name="object 22">
            <a:extLst>
              <a:ext uri="{FF2B5EF4-FFF2-40B4-BE49-F238E27FC236}">
                <a16:creationId xmlns:a16="http://schemas.microsoft.com/office/drawing/2014/main" id="{6564407C-0D58-5F4F-968E-2CDA0125A895}"/>
              </a:ext>
            </a:extLst>
          </p:cNvPr>
          <p:cNvSpPr txBox="1"/>
          <p:nvPr/>
        </p:nvSpPr>
        <p:spPr>
          <a:xfrm>
            <a:off x="1034710" y="9623385"/>
            <a:ext cx="1848606" cy="382156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lang="en-GB" sz="2400" b="1" spc="-65" dirty="0">
                <a:solidFill>
                  <a:srgbClr val="ED6E4F"/>
                </a:solidFill>
                <a:latin typeface="Lato"/>
                <a:cs typeface="Lato"/>
              </a:rPr>
              <a:t>Years 10 + 11</a:t>
            </a:r>
            <a:endParaRPr sz="2400" dirty="0">
              <a:solidFill>
                <a:srgbClr val="ED6E4F"/>
              </a:solidFill>
              <a:latin typeface="Lato"/>
              <a:cs typeface="Lato"/>
            </a:endParaRPr>
          </a:p>
        </p:txBody>
      </p:sp>
      <p:sp>
        <p:nvSpPr>
          <p:cNvPr id="38" name="object 23">
            <a:extLst>
              <a:ext uri="{FF2B5EF4-FFF2-40B4-BE49-F238E27FC236}">
                <a16:creationId xmlns:a16="http://schemas.microsoft.com/office/drawing/2014/main" id="{E4C26CF9-B9C1-2240-B9F7-860CD1732A7F}"/>
              </a:ext>
            </a:extLst>
          </p:cNvPr>
          <p:cNvSpPr txBox="1"/>
          <p:nvPr/>
        </p:nvSpPr>
        <p:spPr>
          <a:xfrm>
            <a:off x="7841494" y="9623385"/>
            <a:ext cx="1848606" cy="382156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lang="en-GB" sz="2400" b="1" spc="-85" dirty="0">
                <a:solidFill>
                  <a:srgbClr val="E8B463"/>
                </a:solidFill>
                <a:latin typeface="Lato"/>
                <a:cs typeface="Lato"/>
              </a:rPr>
              <a:t>Years 10 + 11</a:t>
            </a:r>
            <a:endParaRPr sz="2400" dirty="0">
              <a:solidFill>
                <a:srgbClr val="E8B463"/>
              </a:solidFill>
              <a:latin typeface="Lato"/>
              <a:cs typeface="Lato"/>
            </a:endParaRPr>
          </a:p>
        </p:txBody>
      </p:sp>
      <p:sp>
        <p:nvSpPr>
          <p:cNvPr id="39" name="object 24">
            <a:extLst>
              <a:ext uri="{FF2B5EF4-FFF2-40B4-BE49-F238E27FC236}">
                <a16:creationId xmlns:a16="http://schemas.microsoft.com/office/drawing/2014/main" id="{CEE517E9-0495-0146-9F48-920DD538C845}"/>
              </a:ext>
            </a:extLst>
          </p:cNvPr>
          <p:cNvSpPr txBox="1"/>
          <p:nvPr/>
        </p:nvSpPr>
        <p:spPr>
          <a:xfrm>
            <a:off x="1375530" y="11791867"/>
            <a:ext cx="1293548" cy="382156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lang="en-GB" sz="2400" b="1" spc="-65" dirty="0">
                <a:solidFill>
                  <a:srgbClr val="ED6E4F"/>
                </a:solidFill>
                <a:latin typeface="Lato"/>
                <a:cs typeface="Lato"/>
              </a:rPr>
              <a:t>Post 16</a:t>
            </a:r>
            <a:endParaRPr lang="en-GB" sz="2400" dirty="0">
              <a:solidFill>
                <a:srgbClr val="ED6E4F"/>
              </a:solidFill>
              <a:latin typeface="Lato"/>
              <a:cs typeface="Lato"/>
            </a:endParaRPr>
          </a:p>
        </p:txBody>
      </p:sp>
      <p:sp>
        <p:nvSpPr>
          <p:cNvPr id="40" name="object 25">
            <a:extLst>
              <a:ext uri="{FF2B5EF4-FFF2-40B4-BE49-F238E27FC236}">
                <a16:creationId xmlns:a16="http://schemas.microsoft.com/office/drawing/2014/main" id="{530D2EE6-8513-4E47-B848-D31AAC7E09EB}"/>
              </a:ext>
            </a:extLst>
          </p:cNvPr>
          <p:cNvSpPr txBox="1"/>
          <p:nvPr/>
        </p:nvSpPr>
        <p:spPr>
          <a:xfrm>
            <a:off x="8119023" y="11769852"/>
            <a:ext cx="1293548" cy="382156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lang="en-GB" sz="2400" b="1" spc="-65" dirty="0">
                <a:solidFill>
                  <a:srgbClr val="E8B463"/>
                </a:solidFill>
                <a:latin typeface="Lato"/>
                <a:cs typeface="Lato"/>
              </a:rPr>
              <a:t>Post 16</a:t>
            </a:r>
            <a:endParaRPr lang="en-GB" sz="2400" dirty="0">
              <a:solidFill>
                <a:srgbClr val="E8B463"/>
              </a:solidFill>
              <a:latin typeface="Lato"/>
              <a:cs typeface="Lato"/>
            </a:endParaRPr>
          </a:p>
        </p:txBody>
      </p:sp>
      <p:sp>
        <p:nvSpPr>
          <p:cNvPr id="42" name="Text Placeholder 7">
            <a:extLst>
              <a:ext uri="{FF2B5EF4-FFF2-40B4-BE49-F238E27FC236}">
                <a16:creationId xmlns:a16="http://schemas.microsoft.com/office/drawing/2014/main" id="{57699F65-03C1-4388-BA53-3BE7D454DF5B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7154178" y="7816879"/>
            <a:ext cx="3105150" cy="1692771"/>
          </a:xfrm>
        </p:spPr>
        <p:txBody>
          <a:bodyPr/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dirty="0"/>
              <a:t>Questionnaire to gain career views and aspirations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dirty="0"/>
              <a:t>Information on local </a:t>
            </a:r>
            <a:r>
              <a:rPr lang="en-US" dirty="0" err="1"/>
              <a:t>labour</a:t>
            </a:r>
            <a:r>
              <a:rPr lang="en-US" dirty="0"/>
              <a:t> market in form sessions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dirty="0"/>
              <a:t>Careers curriculum (form sessions) in skills, opportunities and future planning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dirty="0"/>
              <a:t>Employer encounters online or through employer visits to school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dirty="0"/>
              <a:t>Visits to local workplaces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dirty="0"/>
              <a:t>Access to information on colleges, apprenticeships (progression routes)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dirty="0"/>
              <a:t>Key Stage 4 options advice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endParaRPr lang="en-US" dirty="0"/>
          </a:p>
        </p:txBody>
      </p:sp>
      <p:pic>
        <p:nvPicPr>
          <p:cNvPr id="43" name="Picture 42" descr="C:\Users\joe.cain\AppData\Local\Microsoft\Windows\INetCache\Content.MSO\879D3F86.tmp">
            <a:extLst>
              <a:ext uri="{FF2B5EF4-FFF2-40B4-BE49-F238E27FC236}">
                <a16:creationId xmlns:a16="http://schemas.microsoft.com/office/drawing/2014/main" id="{957F9916-FE24-4A3F-AB5E-927009A91F9C}"/>
              </a:ext>
            </a:extLst>
          </p:cNvPr>
          <p:cNvPicPr/>
          <p:nvPr/>
        </p:nvPicPr>
        <p:blipFill rotWithShape="1"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7801"/>
          <a:stretch/>
        </p:blipFill>
        <p:spPr bwMode="auto">
          <a:xfrm>
            <a:off x="6592112" y="292355"/>
            <a:ext cx="1124132" cy="1059251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137656932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CEC Body text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1D9A78"/>
      </a:accent1>
      <a:accent2>
        <a:srgbClr val="8BC145"/>
      </a:accent2>
      <a:accent3>
        <a:srgbClr val="36AFCE"/>
      </a:accent3>
      <a:accent4>
        <a:srgbClr val="1D6FA9"/>
      </a:accent4>
      <a:accent5>
        <a:srgbClr val="B74919"/>
      </a:accent5>
      <a:accent6>
        <a:srgbClr val="F19D19"/>
      </a:accent6>
      <a:hlink>
        <a:srgbClr val="0563C1"/>
      </a:hlink>
      <a:folHlink>
        <a:srgbClr val="954F7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txDef>
      <a:spPr/>
      <a:bodyPr vert="horz" wrap="square" lIns="0" tIns="12700" rIns="0" bIns="0" rtlCol="0">
        <a:spAutoFit/>
      </a:bodyPr>
      <a:lstStyle>
        <a:defPPr marL="12700" algn="l">
          <a:lnSpc>
            <a:spcPct val="100000"/>
          </a:lnSpc>
          <a:spcBef>
            <a:spcPts val="100"/>
          </a:spcBef>
          <a:defRPr sz="3000" b="1" spc="-85" dirty="0" smtClean="0">
            <a:solidFill>
              <a:srgbClr val="00A8A8"/>
            </a:solidFill>
            <a:latin typeface="Lato"/>
            <a:cs typeface="Lato"/>
          </a:defRPr>
        </a:defPPr>
      </a:lstStyle>
    </a:tx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313</TotalTime>
  <Words>550</Words>
  <Application>Microsoft Office PowerPoint</Application>
  <PresentationFormat>Custom</PresentationFormat>
  <Paragraphs>74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Lato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Kelly Dillon</dc:creator>
  <cp:lastModifiedBy>Joe Cain</cp:lastModifiedBy>
  <cp:revision>25</cp:revision>
  <dcterms:created xsi:type="dcterms:W3CDTF">2020-04-16T08:53:31Z</dcterms:created>
  <dcterms:modified xsi:type="dcterms:W3CDTF">2026-04-23T12:20:21Z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2020-04-16T00:00:00Z</vt:filetime>
  </property>
  <property fmtid="{D5CDD505-2E9C-101B-9397-08002B2CF9AE}" pid="3" name="Creator">
    <vt:lpwstr>Adobe InDesign 15.0 (Macintosh)</vt:lpwstr>
  </property>
  <property fmtid="{D5CDD505-2E9C-101B-9397-08002B2CF9AE}" pid="4" name="LastSaved">
    <vt:filetime>2020-04-16T00:00:00Z</vt:filetime>
  </property>
</Properties>
</file>